
<file path=[Content_Types].xml><?xml version="1.0" encoding="utf-8"?>
<Types xmlns="http://schemas.openxmlformats.org/package/2006/content-types">
  <Default Extension="emf" ContentType="image/x-emf"/>
  <Default Extension="jpeg" ContentType="image/jpeg"/>
  <Default Extension="jpg" ContentType="image/jp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56"/>
  </p:notesMasterIdLst>
  <p:sldIdLst>
    <p:sldId id="256" r:id="rId2"/>
    <p:sldId id="257" r:id="rId3"/>
    <p:sldId id="258" r:id="rId4"/>
    <p:sldId id="259" r:id="rId5"/>
    <p:sldId id="260"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 id="287" r:id="rId32"/>
    <p:sldId id="288" r:id="rId33"/>
    <p:sldId id="292" r:id="rId34"/>
    <p:sldId id="293" r:id="rId35"/>
    <p:sldId id="294" r:id="rId36"/>
    <p:sldId id="295" r:id="rId37"/>
    <p:sldId id="261" r:id="rId38"/>
    <p:sldId id="296" r:id="rId39"/>
    <p:sldId id="297" r:id="rId40"/>
    <p:sldId id="298" r:id="rId41"/>
    <p:sldId id="299" r:id="rId42"/>
    <p:sldId id="300" r:id="rId43"/>
    <p:sldId id="301" r:id="rId44"/>
    <p:sldId id="302" r:id="rId45"/>
    <p:sldId id="289" r:id="rId46"/>
    <p:sldId id="303" r:id="rId47"/>
    <p:sldId id="304" r:id="rId48"/>
    <p:sldId id="305" r:id="rId49"/>
    <p:sldId id="306" r:id="rId50"/>
    <p:sldId id="307" r:id="rId51"/>
    <p:sldId id="308" r:id="rId52"/>
    <p:sldId id="309" r:id="rId53"/>
    <p:sldId id="310" r:id="rId54"/>
    <p:sldId id="311" r:id="rId55"/>
  </p:sldIdLst>
  <p:sldSz cx="10058400" cy="7772400"/>
  <p:notesSz cx="10058400" cy="7772400"/>
  <p:defaultTextStyle>
    <a:defPPr>
      <a:defRPr kern="0"/>
    </a:def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0CEC437-1F4C-430B-B5DB-E77907B3CDA5}" v="2" dt="2025-02-08T15:23:33.543"/>
  </p1510:revLst>
</p1510:revInfo>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2" d="100"/>
          <a:sy n="62" d="100"/>
        </p:scale>
        <p:origin x="1872" y="274"/>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viewProps" Target="viewProps.xml"/><Relationship Id="rId5" Type="http://schemas.openxmlformats.org/officeDocument/2006/relationships/slide" Target="slides/slide4.xml"/><Relationship Id="rId61" Type="http://schemas.microsoft.com/office/2016/11/relationships/changesInfo" Target="changesInfos/changesInfo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presProps" Target="pres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ndustrias Godoy" userId="66cdcc3baba676dc" providerId="LiveId" clId="{30CEC437-1F4C-430B-B5DB-E77907B3CDA5}"/>
    <pc:docChg chg="undo custSel addSld delSld modSld">
      <pc:chgData name="Industrias Godoy" userId="66cdcc3baba676dc" providerId="LiveId" clId="{30CEC437-1F4C-430B-B5DB-E77907B3CDA5}" dt="2025-02-08T15:24:42.304" v="78" actId="207"/>
      <pc:docMkLst>
        <pc:docMk/>
      </pc:docMkLst>
      <pc:sldChg chg="modSp add mod">
        <pc:chgData name="Industrias Godoy" userId="66cdcc3baba676dc" providerId="LiveId" clId="{30CEC437-1F4C-430B-B5DB-E77907B3CDA5}" dt="2025-02-08T15:23:37.964" v="57" actId="27636"/>
        <pc:sldMkLst>
          <pc:docMk/>
          <pc:sldMk cId="4283524260" sldId="261"/>
        </pc:sldMkLst>
        <pc:spChg chg="mod">
          <ac:chgData name="Industrias Godoy" userId="66cdcc3baba676dc" providerId="LiveId" clId="{30CEC437-1F4C-430B-B5DB-E77907B3CDA5}" dt="2025-02-08T15:23:37.964" v="57" actId="27636"/>
          <ac:spMkLst>
            <pc:docMk/>
            <pc:sldMk cId="4283524260" sldId="261"/>
            <ac:spMk id="2" creationId="{DBD91FC3-4D48-8A97-027D-78DDD256F9FF}"/>
          </ac:spMkLst>
        </pc:spChg>
      </pc:sldChg>
      <pc:sldChg chg="del">
        <pc:chgData name="Industrias Godoy" userId="66cdcc3baba676dc" providerId="LiveId" clId="{30CEC437-1F4C-430B-B5DB-E77907B3CDA5}" dt="2025-02-08T15:20:22.259" v="53" actId="47"/>
        <pc:sldMkLst>
          <pc:docMk/>
          <pc:sldMk cId="0" sldId="289"/>
        </pc:sldMkLst>
      </pc:sldChg>
      <pc:sldChg chg="modSp add mod">
        <pc:chgData name="Industrias Godoy" userId="66cdcc3baba676dc" providerId="LiveId" clId="{30CEC437-1F4C-430B-B5DB-E77907B3CDA5}" dt="2025-02-08T15:23:37.984" v="65" actId="27636"/>
        <pc:sldMkLst>
          <pc:docMk/>
          <pc:sldMk cId="3085366882" sldId="289"/>
        </pc:sldMkLst>
        <pc:spChg chg="mod">
          <ac:chgData name="Industrias Godoy" userId="66cdcc3baba676dc" providerId="LiveId" clId="{30CEC437-1F4C-430B-B5DB-E77907B3CDA5}" dt="2025-02-08T15:23:37.984" v="65" actId="27636"/>
          <ac:spMkLst>
            <pc:docMk/>
            <pc:sldMk cId="3085366882" sldId="289"/>
            <ac:spMk id="2" creationId="{2019C259-08E9-1480-D94E-8E32517FFA70}"/>
          </ac:spMkLst>
        </pc:spChg>
      </pc:sldChg>
      <pc:sldChg chg="modSp mod">
        <pc:chgData name="Industrias Godoy" userId="66cdcc3baba676dc" providerId="LiveId" clId="{30CEC437-1F4C-430B-B5DB-E77907B3CDA5}" dt="2025-02-08T15:14:15.714" v="11" actId="20577"/>
        <pc:sldMkLst>
          <pc:docMk/>
          <pc:sldMk cId="0" sldId="290"/>
        </pc:sldMkLst>
        <pc:spChg chg="mod">
          <ac:chgData name="Industrias Godoy" userId="66cdcc3baba676dc" providerId="LiveId" clId="{30CEC437-1F4C-430B-B5DB-E77907B3CDA5}" dt="2025-02-08T15:14:15.714" v="11" actId="20577"/>
          <ac:spMkLst>
            <pc:docMk/>
            <pc:sldMk cId="0" sldId="290"/>
            <ac:spMk id="5" creationId="{072E6737-1D15-C189-BDC7-B5348DC39F9F}"/>
          </ac:spMkLst>
        </pc:spChg>
      </pc:sldChg>
      <pc:sldChg chg="addSp modSp mod">
        <pc:chgData name="Industrias Godoy" userId="66cdcc3baba676dc" providerId="LiveId" clId="{30CEC437-1F4C-430B-B5DB-E77907B3CDA5}" dt="2025-02-08T15:17:42.186" v="52" actId="1076"/>
        <pc:sldMkLst>
          <pc:docMk/>
          <pc:sldMk cId="0" sldId="291"/>
        </pc:sldMkLst>
        <pc:spChg chg="mod">
          <ac:chgData name="Industrias Godoy" userId="66cdcc3baba676dc" providerId="LiveId" clId="{30CEC437-1F4C-430B-B5DB-E77907B3CDA5}" dt="2025-02-08T15:17:08.934" v="46" actId="20577"/>
          <ac:spMkLst>
            <pc:docMk/>
            <pc:sldMk cId="0" sldId="291"/>
            <ac:spMk id="13" creationId="{00000000-0000-0000-0000-000000000000}"/>
          </ac:spMkLst>
        </pc:spChg>
        <pc:spChg chg="mod">
          <ac:chgData name="Industrias Godoy" userId="66cdcc3baba676dc" providerId="LiveId" clId="{30CEC437-1F4C-430B-B5DB-E77907B3CDA5}" dt="2025-02-08T15:15:01.691" v="23" actId="1036"/>
          <ac:spMkLst>
            <pc:docMk/>
            <pc:sldMk cId="0" sldId="291"/>
            <ac:spMk id="24" creationId="{FE711D8E-4914-2089-8AD4-0AF577477D99}"/>
          </ac:spMkLst>
        </pc:spChg>
        <pc:picChg chg="add mod">
          <ac:chgData name="Industrias Godoy" userId="66cdcc3baba676dc" providerId="LiveId" clId="{30CEC437-1F4C-430B-B5DB-E77907B3CDA5}" dt="2025-02-08T15:17:39.462" v="51" actId="1076"/>
          <ac:picMkLst>
            <pc:docMk/>
            <pc:sldMk cId="0" sldId="291"/>
            <ac:picMk id="2" creationId="{AB69E0A5-FF89-5CF9-EEDE-FE1292BDF429}"/>
          </ac:picMkLst>
        </pc:picChg>
        <pc:picChg chg="mod">
          <ac:chgData name="Industrias Godoy" userId="66cdcc3baba676dc" providerId="LiveId" clId="{30CEC437-1F4C-430B-B5DB-E77907B3CDA5}" dt="2025-02-08T15:17:42.186" v="52" actId="1076"/>
          <ac:picMkLst>
            <pc:docMk/>
            <pc:sldMk cId="0" sldId="291"/>
            <ac:picMk id="34" creationId="{99B4692D-60ED-E1B8-DEA2-B92EF499F2A3}"/>
          </ac:picMkLst>
        </pc:picChg>
      </pc:sldChg>
      <pc:sldChg chg="modSp add mod setBg">
        <pc:chgData name="Industrias Godoy" userId="66cdcc3baba676dc" providerId="LiveId" clId="{30CEC437-1F4C-430B-B5DB-E77907B3CDA5}" dt="2025-02-08T15:24:42.304" v="78" actId="207"/>
        <pc:sldMkLst>
          <pc:docMk/>
          <pc:sldMk cId="2717304637" sldId="292"/>
        </pc:sldMkLst>
        <pc:spChg chg="mod">
          <ac:chgData name="Industrias Godoy" userId="66cdcc3baba676dc" providerId="LiveId" clId="{30CEC437-1F4C-430B-B5DB-E77907B3CDA5}" dt="2025-02-08T15:24:42.304" v="78" actId="207"/>
          <ac:spMkLst>
            <pc:docMk/>
            <pc:sldMk cId="2717304637" sldId="292"/>
            <ac:spMk id="16" creationId="{E0804393-85E1-F98F-434E-B683A78BEC5F}"/>
          </ac:spMkLst>
        </pc:spChg>
      </pc:sldChg>
      <pc:sldChg chg="modSp add mod setBg">
        <pc:chgData name="Industrias Godoy" userId="66cdcc3baba676dc" providerId="LiveId" clId="{30CEC437-1F4C-430B-B5DB-E77907B3CDA5}" dt="2025-02-08T15:24:29.249" v="77" actId="1076"/>
        <pc:sldMkLst>
          <pc:docMk/>
          <pc:sldMk cId="121690326" sldId="293"/>
        </pc:sldMkLst>
        <pc:spChg chg="mod">
          <ac:chgData name="Industrias Godoy" userId="66cdcc3baba676dc" providerId="LiveId" clId="{30CEC437-1F4C-430B-B5DB-E77907B3CDA5}" dt="2025-02-08T15:24:29.249" v="77" actId="1076"/>
          <ac:spMkLst>
            <pc:docMk/>
            <pc:sldMk cId="121690326" sldId="293"/>
            <ac:spMk id="3" creationId="{7CBF1844-3C78-F8E4-7BC1-BFE6F04B97F5}"/>
          </ac:spMkLst>
        </pc:spChg>
      </pc:sldChg>
      <pc:sldChg chg="modSp add mod">
        <pc:chgData name="Industrias Godoy" userId="66cdcc3baba676dc" providerId="LiveId" clId="{30CEC437-1F4C-430B-B5DB-E77907B3CDA5}" dt="2025-02-08T15:23:35.880" v="55" actId="27636"/>
        <pc:sldMkLst>
          <pc:docMk/>
          <pc:sldMk cId="3225324410" sldId="294"/>
        </pc:sldMkLst>
        <pc:spChg chg="mod">
          <ac:chgData name="Industrias Godoy" userId="66cdcc3baba676dc" providerId="LiveId" clId="{30CEC437-1F4C-430B-B5DB-E77907B3CDA5}" dt="2025-02-08T15:23:35.880" v="55" actId="27636"/>
          <ac:spMkLst>
            <pc:docMk/>
            <pc:sldMk cId="3225324410" sldId="294"/>
            <ac:spMk id="2" creationId="{DBD91FC3-4D48-8A97-027D-78DDD256F9FF}"/>
          </ac:spMkLst>
        </pc:spChg>
      </pc:sldChg>
      <pc:sldChg chg="modSp add mod">
        <pc:chgData name="Industrias Godoy" userId="66cdcc3baba676dc" providerId="LiveId" clId="{30CEC437-1F4C-430B-B5DB-E77907B3CDA5}" dt="2025-02-08T15:23:37.962" v="56" actId="27636"/>
        <pc:sldMkLst>
          <pc:docMk/>
          <pc:sldMk cId="3039580500" sldId="295"/>
        </pc:sldMkLst>
        <pc:spChg chg="mod">
          <ac:chgData name="Industrias Godoy" userId="66cdcc3baba676dc" providerId="LiveId" clId="{30CEC437-1F4C-430B-B5DB-E77907B3CDA5}" dt="2025-02-08T15:23:37.962" v="56" actId="27636"/>
          <ac:spMkLst>
            <pc:docMk/>
            <pc:sldMk cId="3039580500" sldId="295"/>
            <ac:spMk id="2" creationId="{DBD91FC3-4D48-8A97-027D-78DDD256F9FF}"/>
          </ac:spMkLst>
        </pc:spChg>
      </pc:sldChg>
      <pc:sldChg chg="modSp add mod">
        <pc:chgData name="Industrias Godoy" userId="66cdcc3baba676dc" providerId="LiveId" clId="{30CEC437-1F4C-430B-B5DB-E77907B3CDA5}" dt="2025-02-08T15:23:37.972" v="58" actId="27636"/>
        <pc:sldMkLst>
          <pc:docMk/>
          <pc:sldMk cId="12065291" sldId="296"/>
        </pc:sldMkLst>
        <pc:spChg chg="mod">
          <ac:chgData name="Industrias Godoy" userId="66cdcc3baba676dc" providerId="LiveId" clId="{30CEC437-1F4C-430B-B5DB-E77907B3CDA5}" dt="2025-02-08T15:23:37.972" v="58" actId="27636"/>
          <ac:spMkLst>
            <pc:docMk/>
            <pc:sldMk cId="12065291" sldId="296"/>
            <ac:spMk id="2" creationId="{DBD91FC3-4D48-8A97-027D-78DDD256F9FF}"/>
          </ac:spMkLst>
        </pc:spChg>
      </pc:sldChg>
      <pc:sldChg chg="modSp add mod">
        <pc:chgData name="Industrias Godoy" userId="66cdcc3baba676dc" providerId="LiveId" clId="{30CEC437-1F4C-430B-B5DB-E77907B3CDA5}" dt="2025-02-08T15:23:37.974" v="59" actId="27636"/>
        <pc:sldMkLst>
          <pc:docMk/>
          <pc:sldMk cId="833104417" sldId="297"/>
        </pc:sldMkLst>
        <pc:spChg chg="mod">
          <ac:chgData name="Industrias Godoy" userId="66cdcc3baba676dc" providerId="LiveId" clId="{30CEC437-1F4C-430B-B5DB-E77907B3CDA5}" dt="2025-02-08T15:23:37.974" v="59" actId="27636"/>
          <ac:spMkLst>
            <pc:docMk/>
            <pc:sldMk cId="833104417" sldId="297"/>
            <ac:spMk id="2" creationId="{4E46D536-92C8-CDEE-D50D-4224708C5FCB}"/>
          </ac:spMkLst>
        </pc:spChg>
      </pc:sldChg>
      <pc:sldChg chg="modSp add mod">
        <pc:chgData name="Industrias Godoy" userId="66cdcc3baba676dc" providerId="LiveId" clId="{30CEC437-1F4C-430B-B5DB-E77907B3CDA5}" dt="2025-02-08T15:23:37.978" v="60" actId="27636"/>
        <pc:sldMkLst>
          <pc:docMk/>
          <pc:sldMk cId="1801173533" sldId="298"/>
        </pc:sldMkLst>
        <pc:spChg chg="mod">
          <ac:chgData name="Industrias Godoy" userId="66cdcc3baba676dc" providerId="LiveId" clId="{30CEC437-1F4C-430B-B5DB-E77907B3CDA5}" dt="2025-02-08T15:23:37.978" v="60" actId="27636"/>
          <ac:spMkLst>
            <pc:docMk/>
            <pc:sldMk cId="1801173533" sldId="298"/>
            <ac:spMk id="2" creationId="{A64A0ED7-5F0F-05A2-3B48-AF8C25959E23}"/>
          </ac:spMkLst>
        </pc:spChg>
      </pc:sldChg>
      <pc:sldChg chg="modSp add mod">
        <pc:chgData name="Industrias Godoy" userId="66cdcc3baba676dc" providerId="LiveId" clId="{30CEC437-1F4C-430B-B5DB-E77907B3CDA5}" dt="2025-02-08T15:23:37.980" v="61" actId="27636"/>
        <pc:sldMkLst>
          <pc:docMk/>
          <pc:sldMk cId="1122030616" sldId="299"/>
        </pc:sldMkLst>
        <pc:spChg chg="mod">
          <ac:chgData name="Industrias Godoy" userId="66cdcc3baba676dc" providerId="LiveId" clId="{30CEC437-1F4C-430B-B5DB-E77907B3CDA5}" dt="2025-02-08T15:23:37.980" v="61" actId="27636"/>
          <ac:spMkLst>
            <pc:docMk/>
            <pc:sldMk cId="1122030616" sldId="299"/>
            <ac:spMk id="2" creationId="{5EDE9CBC-97E7-BF10-5FE2-79B7E31BB5F0}"/>
          </ac:spMkLst>
        </pc:spChg>
      </pc:sldChg>
      <pc:sldChg chg="modSp add mod">
        <pc:chgData name="Industrias Godoy" userId="66cdcc3baba676dc" providerId="LiveId" clId="{30CEC437-1F4C-430B-B5DB-E77907B3CDA5}" dt="2025-02-08T15:23:37.980" v="62" actId="27636"/>
        <pc:sldMkLst>
          <pc:docMk/>
          <pc:sldMk cId="1136329264" sldId="300"/>
        </pc:sldMkLst>
        <pc:spChg chg="mod">
          <ac:chgData name="Industrias Godoy" userId="66cdcc3baba676dc" providerId="LiveId" clId="{30CEC437-1F4C-430B-B5DB-E77907B3CDA5}" dt="2025-02-08T15:23:37.980" v="62" actId="27636"/>
          <ac:spMkLst>
            <pc:docMk/>
            <pc:sldMk cId="1136329264" sldId="300"/>
            <ac:spMk id="2" creationId="{F6B6BDFE-2356-30FC-842A-670A5EB1D2A2}"/>
          </ac:spMkLst>
        </pc:spChg>
      </pc:sldChg>
      <pc:sldChg chg="modSp add mod">
        <pc:chgData name="Industrias Godoy" userId="66cdcc3baba676dc" providerId="LiveId" clId="{30CEC437-1F4C-430B-B5DB-E77907B3CDA5}" dt="2025-02-08T15:23:37.982" v="63" actId="27636"/>
        <pc:sldMkLst>
          <pc:docMk/>
          <pc:sldMk cId="2865862126" sldId="301"/>
        </pc:sldMkLst>
        <pc:spChg chg="mod">
          <ac:chgData name="Industrias Godoy" userId="66cdcc3baba676dc" providerId="LiveId" clId="{30CEC437-1F4C-430B-B5DB-E77907B3CDA5}" dt="2025-02-08T15:23:37.982" v="63" actId="27636"/>
          <ac:spMkLst>
            <pc:docMk/>
            <pc:sldMk cId="2865862126" sldId="301"/>
            <ac:spMk id="2" creationId="{DBD91FC3-4D48-8A97-027D-78DDD256F9FF}"/>
          </ac:spMkLst>
        </pc:spChg>
      </pc:sldChg>
      <pc:sldChg chg="modSp add mod">
        <pc:chgData name="Industrias Godoy" userId="66cdcc3baba676dc" providerId="LiveId" clId="{30CEC437-1F4C-430B-B5DB-E77907B3CDA5}" dt="2025-02-08T15:23:37.984" v="64" actId="27636"/>
        <pc:sldMkLst>
          <pc:docMk/>
          <pc:sldMk cId="2229266015" sldId="302"/>
        </pc:sldMkLst>
        <pc:spChg chg="mod">
          <ac:chgData name="Industrias Godoy" userId="66cdcc3baba676dc" providerId="LiveId" clId="{30CEC437-1F4C-430B-B5DB-E77907B3CDA5}" dt="2025-02-08T15:23:37.984" v="64" actId="27636"/>
          <ac:spMkLst>
            <pc:docMk/>
            <pc:sldMk cId="2229266015" sldId="302"/>
            <ac:spMk id="2" creationId="{BE873815-6F3B-ED07-299E-F4B4DB6A9638}"/>
          </ac:spMkLst>
        </pc:spChg>
      </pc:sldChg>
      <pc:sldChg chg="modSp add mod">
        <pc:chgData name="Industrias Godoy" userId="66cdcc3baba676dc" providerId="LiveId" clId="{30CEC437-1F4C-430B-B5DB-E77907B3CDA5}" dt="2025-02-08T15:23:37.989" v="66" actId="27636"/>
        <pc:sldMkLst>
          <pc:docMk/>
          <pc:sldMk cId="3702615708" sldId="303"/>
        </pc:sldMkLst>
        <pc:spChg chg="mod">
          <ac:chgData name="Industrias Godoy" userId="66cdcc3baba676dc" providerId="LiveId" clId="{30CEC437-1F4C-430B-B5DB-E77907B3CDA5}" dt="2025-02-08T15:23:37.989" v="66" actId="27636"/>
          <ac:spMkLst>
            <pc:docMk/>
            <pc:sldMk cId="3702615708" sldId="303"/>
            <ac:spMk id="2" creationId="{64EA8CAA-F8DA-6477-195E-FDCDCC5702BF}"/>
          </ac:spMkLst>
        </pc:spChg>
      </pc:sldChg>
      <pc:sldChg chg="modSp add mod">
        <pc:chgData name="Industrias Godoy" userId="66cdcc3baba676dc" providerId="LiveId" clId="{30CEC437-1F4C-430B-B5DB-E77907B3CDA5}" dt="2025-02-08T15:23:37.991" v="67" actId="27636"/>
        <pc:sldMkLst>
          <pc:docMk/>
          <pc:sldMk cId="626171191" sldId="304"/>
        </pc:sldMkLst>
        <pc:spChg chg="mod">
          <ac:chgData name="Industrias Godoy" userId="66cdcc3baba676dc" providerId="LiveId" clId="{30CEC437-1F4C-430B-B5DB-E77907B3CDA5}" dt="2025-02-08T15:23:37.991" v="67" actId="27636"/>
          <ac:spMkLst>
            <pc:docMk/>
            <pc:sldMk cId="626171191" sldId="304"/>
            <ac:spMk id="2" creationId="{DBD91FC3-4D48-8A97-027D-78DDD256F9FF}"/>
          </ac:spMkLst>
        </pc:spChg>
      </pc:sldChg>
      <pc:sldChg chg="modSp add mod">
        <pc:chgData name="Industrias Godoy" userId="66cdcc3baba676dc" providerId="LiveId" clId="{30CEC437-1F4C-430B-B5DB-E77907B3CDA5}" dt="2025-02-08T15:23:37.995" v="68" actId="27636"/>
        <pc:sldMkLst>
          <pc:docMk/>
          <pc:sldMk cId="798006659" sldId="305"/>
        </pc:sldMkLst>
        <pc:spChg chg="mod">
          <ac:chgData name="Industrias Godoy" userId="66cdcc3baba676dc" providerId="LiveId" clId="{30CEC437-1F4C-430B-B5DB-E77907B3CDA5}" dt="2025-02-08T15:23:37.995" v="68" actId="27636"/>
          <ac:spMkLst>
            <pc:docMk/>
            <pc:sldMk cId="798006659" sldId="305"/>
            <ac:spMk id="2" creationId="{DBD91FC3-4D48-8A97-027D-78DDD256F9FF}"/>
          </ac:spMkLst>
        </pc:spChg>
      </pc:sldChg>
      <pc:sldChg chg="modSp add mod">
        <pc:chgData name="Industrias Godoy" userId="66cdcc3baba676dc" providerId="LiveId" clId="{30CEC437-1F4C-430B-B5DB-E77907B3CDA5}" dt="2025-02-08T15:23:37.996" v="69" actId="27636"/>
        <pc:sldMkLst>
          <pc:docMk/>
          <pc:sldMk cId="1080693874" sldId="306"/>
        </pc:sldMkLst>
        <pc:spChg chg="mod">
          <ac:chgData name="Industrias Godoy" userId="66cdcc3baba676dc" providerId="LiveId" clId="{30CEC437-1F4C-430B-B5DB-E77907B3CDA5}" dt="2025-02-08T15:23:37.996" v="69" actId="27636"/>
          <ac:spMkLst>
            <pc:docMk/>
            <pc:sldMk cId="1080693874" sldId="306"/>
            <ac:spMk id="2" creationId="{DBD91FC3-4D48-8A97-027D-78DDD256F9FF}"/>
          </ac:spMkLst>
        </pc:spChg>
      </pc:sldChg>
      <pc:sldChg chg="modSp add mod">
        <pc:chgData name="Industrias Godoy" userId="66cdcc3baba676dc" providerId="LiveId" clId="{30CEC437-1F4C-430B-B5DB-E77907B3CDA5}" dt="2025-02-08T15:23:37.996" v="70" actId="27636"/>
        <pc:sldMkLst>
          <pc:docMk/>
          <pc:sldMk cId="529672606" sldId="307"/>
        </pc:sldMkLst>
        <pc:spChg chg="mod">
          <ac:chgData name="Industrias Godoy" userId="66cdcc3baba676dc" providerId="LiveId" clId="{30CEC437-1F4C-430B-B5DB-E77907B3CDA5}" dt="2025-02-08T15:23:37.996" v="70" actId="27636"/>
          <ac:spMkLst>
            <pc:docMk/>
            <pc:sldMk cId="529672606" sldId="307"/>
            <ac:spMk id="2" creationId="{DBD91FC3-4D48-8A97-027D-78DDD256F9FF}"/>
          </ac:spMkLst>
        </pc:spChg>
      </pc:sldChg>
      <pc:sldChg chg="modSp add mod">
        <pc:chgData name="Industrias Godoy" userId="66cdcc3baba676dc" providerId="LiveId" clId="{30CEC437-1F4C-430B-B5DB-E77907B3CDA5}" dt="2025-02-08T15:23:37.998" v="71" actId="27636"/>
        <pc:sldMkLst>
          <pc:docMk/>
          <pc:sldMk cId="4286905874" sldId="308"/>
        </pc:sldMkLst>
        <pc:spChg chg="mod">
          <ac:chgData name="Industrias Godoy" userId="66cdcc3baba676dc" providerId="LiveId" clId="{30CEC437-1F4C-430B-B5DB-E77907B3CDA5}" dt="2025-02-08T15:23:37.998" v="71" actId="27636"/>
          <ac:spMkLst>
            <pc:docMk/>
            <pc:sldMk cId="4286905874" sldId="308"/>
            <ac:spMk id="2" creationId="{DBD91FC3-4D48-8A97-027D-78DDD256F9FF}"/>
          </ac:spMkLst>
        </pc:spChg>
      </pc:sldChg>
      <pc:sldChg chg="modSp add mod">
        <pc:chgData name="Industrias Godoy" userId="66cdcc3baba676dc" providerId="LiveId" clId="{30CEC437-1F4C-430B-B5DB-E77907B3CDA5}" dt="2025-02-08T15:23:38" v="72" actId="27636"/>
        <pc:sldMkLst>
          <pc:docMk/>
          <pc:sldMk cId="2281659467" sldId="309"/>
        </pc:sldMkLst>
        <pc:spChg chg="mod">
          <ac:chgData name="Industrias Godoy" userId="66cdcc3baba676dc" providerId="LiveId" clId="{30CEC437-1F4C-430B-B5DB-E77907B3CDA5}" dt="2025-02-08T15:23:38" v="72" actId="27636"/>
          <ac:spMkLst>
            <pc:docMk/>
            <pc:sldMk cId="2281659467" sldId="309"/>
            <ac:spMk id="2" creationId="{DBD91FC3-4D48-8A97-027D-78DDD256F9FF}"/>
          </ac:spMkLst>
        </pc:spChg>
      </pc:sldChg>
      <pc:sldChg chg="modSp add mod">
        <pc:chgData name="Industrias Godoy" userId="66cdcc3baba676dc" providerId="LiveId" clId="{30CEC437-1F4C-430B-B5DB-E77907B3CDA5}" dt="2025-02-08T15:23:38.002" v="73" actId="27636"/>
        <pc:sldMkLst>
          <pc:docMk/>
          <pc:sldMk cId="1740988407" sldId="310"/>
        </pc:sldMkLst>
        <pc:spChg chg="mod">
          <ac:chgData name="Industrias Godoy" userId="66cdcc3baba676dc" providerId="LiveId" clId="{30CEC437-1F4C-430B-B5DB-E77907B3CDA5}" dt="2025-02-08T15:23:38.002" v="73" actId="27636"/>
          <ac:spMkLst>
            <pc:docMk/>
            <pc:sldMk cId="1740988407" sldId="310"/>
            <ac:spMk id="2" creationId="{DBD91FC3-4D48-8A97-027D-78DDD256F9FF}"/>
          </ac:spMkLst>
        </pc:spChg>
      </pc:sldChg>
      <pc:sldChg chg="modSp add mod">
        <pc:chgData name="Industrias Godoy" userId="66cdcc3baba676dc" providerId="LiveId" clId="{30CEC437-1F4C-430B-B5DB-E77907B3CDA5}" dt="2025-02-08T15:23:38.002" v="74" actId="27636"/>
        <pc:sldMkLst>
          <pc:docMk/>
          <pc:sldMk cId="3587574809" sldId="311"/>
        </pc:sldMkLst>
        <pc:spChg chg="mod">
          <ac:chgData name="Industrias Godoy" userId="66cdcc3baba676dc" providerId="LiveId" clId="{30CEC437-1F4C-430B-B5DB-E77907B3CDA5}" dt="2025-02-08T15:23:38.002" v="74" actId="27636"/>
          <ac:spMkLst>
            <pc:docMk/>
            <pc:sldMk cId="3587574809" sldId="311"/>
            <ac:spMk id="2" creationId="{DBD91FC3-4D48-8A97-027D-78DDD256F9FF}"/>
          </ac:spMkLst>
        </pc:spChg>
      </pc:sldChg>
    </pc:docChg>
  </pc:docChgLst>
  <pc:docChgLst>
    <pc:chgData name="Industrias Godoy" userId="66cdcc3baba676dc" providerId="LiveId" clId="{8138D620-D4E4-44D6-B287-340A7AA5B099}"/>
    <pc:docChg chg="delSld">
      <pc:chgData name="Industrias Godoy" userId="66cdcc3baba676dc" providerId="LiveId" clId="{8138D620-D4E4-44D6-B287-340A7AA5B099}" dt="2025-02-08T18:04:14.902" v="1" actId="47"/>
      <pc:docMkLst>
        <pc:docMk/>
      </pc:docMkLst>
      <pc:sldChg chg="del">
        <pc:chgData name="Industrias Godoy" userId="66cdcc3baba676dc" providerId="LiveId" clId="{8138D620-D4E4-44D6-B287-340A7AA5B099}" dt="2025-02-08T18:04:12.765" v="0" actId="47"/>
        <pc:sldMkLst>
          <pc:docMk/>
          <pc:sldMk cId="0" sldId="290"/>
        </pc:sldMkLst>
      </pc:sldChg>
      <pc:sldChg chg="del">
        <pc:chgData name="Industrias Godoy" userId="66cdcc3baba676dc" providerId="LiveId" clId="{8138D620-D4E4-44D6-B287-340A7AA5B099}" dt="2025-02-08T18:04:14.902" v="1" actId="47"/>
        <pc:sldMkLst>
          <pc:docMk/>
          <pc:sldMk cId="0" sldId="291"/>
        </pc:sldMkLst>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271.svg"/><Relationship Id="rId3" Type="http://schemas.openxmlformats.org/officeDocument/2006/relationships/image" Target="../media/image266.png"/><Relationship Id="rId7" Type="http://schemas.openxmlformats.org/officeDocument/2006/relationships/image" Target="../media/image270.png"/><Relationship Id="rId2" Type="http://schemas.openxmlformats.org/officeDocument/2006/relationships/image" Target="../media/image265.svg"/><Relationship Id="rId1" Type="http://schemas.openxmlformats.org/officeDocument/2006/relationships/image" Target="../media/image264.png"/><Relationship Id="rId6" Type="http://schemas.openxmlformats.org/officeDocument/2006/relationships/image" Target="../media/image269.svg"/><Relationship Id="rId5" Type="http://schemas.openxmlformats.org/officeDocument/2006/relationships/image" Target="../media/image268.png"/><Relationship Id="rId4" Type="http://schemas.openxmlformats.org/officeDocument/2006/relationships/image" Target="../media/image267.svg"/></Relationships>
</file>

<file path=ppt/diagrams/_rels/data4.xml.rels><?xml version="1.0" encoding="UTF-8" standalone="yes"?>
<Relationships xmlns="http://schemas.openxmlformats.org/package/2006/relationships"><Relationship Id="rId3" Type="http://schemas.openxmlformats.org/officeDocument/2006/relationships/image" Target="../media/image294.png"/><Relationship Id="rId2" Type="http://schemas.openxmlformats.org/officeDocument/2006/relationships/image" Target="../media/image293.svg"/><Relationship Id="rId1" Type="http://schemas.openxmlformats.org/officeDocument/2006/relationships/image" Target="../media/image292.png"/><Relationship Id="rId4" Type="http://schemas.openxmlformats.org/officeDocument/2006/relationships/image" Target="../media/image29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71.svg"/><Relationship Id="rId3" Type="http://schemas.openxmlformats.org/officeDocument/2006/relationships/image" Target="../media/image266.png"/><Relationship Id="rId7" Type="http://schemas.openxmlformats.org/officeDocument/2006/relationships/image" Target="../media/image270.png"/><Relationship Id="rId2" Type="http://schemas.openxmlformats.org/officeDocument/2006/relationships/image" Target="../media/image265.svg"/><Relationship Id="rId1" Type="http://schemas.openxmlformats.org/officeDocument/2006/relationships/image" Target="../media/image264.png"/><Relationship Id="rId6" Type="http://schemas.openxmlformats.org/officeDocument/2006/relationships/image" Target="../media/image269.svg"/><Relationship Id="rId5" Type="http://schemas.openxmlformats.org/officeDocument/2006/relationships/image" Target="../media/image268.png"/><Relationship Id="rId4" Type="http://schemas.openxmlformats.org/officeDocument/2006/relationships/image" Target="../media/image267.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94.png"/><Relationship Id="rId2" Type="http://schemas.openxmlformats.org/officeDocument/2006/relationships/image" Target="../media/image293.svg"/><Relationship Id="rId1" Type="http://schemas.openxmlformats.org/officeDocument/2006/relationships/image" Target="../media/image292.png"/><Relationship Id="rId4" Type="http://schemas.openxmlformats.org/officeDocument/2006/relationships/image" Target="../media/image29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544D4EF-D54E-4DD6-962A-422216CC5B83}"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E3E99B43-6ACB-474C-87EF-FD3A931C95E9}">
      <dgm:prSet/>
      <dgm:spPr/>
      <dgm:t>
        <a:bodyPr/>
        <a:lstStyle/>
        <a:p>
          <a:pPr>
            <a:lnSpc>
              <a:spcPct val="100000"/>
            </a:lnSpc>
            <a:defRPr cap="all"/>
          </a:pPr>
          <a:r>
            <a:rPr lang="en-US" cap="none"/>
            <a:t>Comprehensive 151-point audit for the Angelus 120/121L </a:t>
          </a:r>
          <a:br>
            <a:rPr lang="en-US" cap="none"/>
          </a:br>
          <a:r>
            <a:rPr lang="en-US" cap="none"/>
            <a:t>This 12 hours, meticulously divided audit facilitates the creation of a comprehensive parts list.</a:t>
          </a:r>
        </a:p>
      </dgm:t>
    </dgm:pt>
    <dgm:pt modelId="{2A718E23-7331-4904-AC27-FBEF3E7DCB1D}" type="parTrans" cxnId="{CF7E7235-6004-4C09-A791-3C2E8E7466A6}">
      <dgm:prSet/>
      <dgm:spPr/>
      <dgm:t>
        <a:bodyPr/>
        <a:lstStyle/>
        <a:p>
          <a:endParaRPr lang="en-US"/>
        </a:p>
      </dgm:t>
    </dgm:pt>
    <dgm:pt modelId="{46AAD136-C250-4B85-9F68-8D44882D8639}" type="sibTrans" cxnId="{CF7E7235-6004-4C09-A791-3C2E8E7466A6}">
      <dgm:prSet/>
      <dgm:spPr/>
      <dgm:t>
        <a:bodyPr/>
        <a:lstStyle/>
        <a:p>
          <a:endParaRPr lang="en-US"/>
        </a:p>
      </dgm:t>
    </dgm:pt>
    <dgm:pt modelId="{ADC89716-8D2C-4FC4-A188-BAFB59C4D5D2}">
      <dgm:prSet/>
      <dgm:spPr/>
      <dgm:t>
        <a:bodyPr/>
        <a:lstStyle/>
        <a:p>
          <a:pPr>
            <a:lnSpc>
              <a:spcPct val="100000"/>
            </a:lnSpc>
            <a:defRPr cap="all"/>
          </a:pPr>
          <a:r>
            <a:rPr lang="en-US" cap="none"/>
            <a:t>After repairs we remain on site for start-up  and have an exit meeting detailing our CSR.</a:t>
          </a:r>
        </a:p>
      </dgm:t>
    </dgm:pt>
    <dgm:pt modelId="{05F085D1-1C5A-476F-8931-AE668D7E29DD}" type="parTrans" cxnId="{53982301-A879-4342-9182-6FD95A81C49C}">
      <dgm:prSet/>
      <dgm:spPr/>
      <dgm:t>
        <a:bodyPr/>
        <a:lstStyle/>
        <a:p>
          <a:endParaRPr lang="en-US"/>
        </a:p>
      </dgm:t>
    </dgm:pt>
    <dgm:pt modelId="{A7B9273F-091C-4008-8AA7-BAC2DFEF0B9A}" type="sibTrans" cxnId="{53982301-A879-4342-9182-6FD95A81C49C}">
      <dgm:prSet/>
      <dgm:spPr/>
      <dgm:t>
        <a:bodyPr/>
        <a:lstStyle/>
        <a:p>
          <a:endParaRPr lang="en-US"/>
        </a:p>
      </dgm:t>
    </dgm:pt>
    <dgm:pt modelId="{2631EB8F-B2FF-41A3-9A9F-710F12080785}">
      <dgm:prSet/>
      <dgm:spPr/>
      <dgm:t>
        <a:bodyPr/>
        <a:lstStyle/>
        <a:p>
          <a:pPr>
            <a:lnSpc>
              <a:spcPct val="100000"/>
            </a:lnSpc>
            <a:defRPr cap="all"/>
          </a:pPr>
          <a:r>
            <a:rPr lang="en-US" cap="none"/>
            <a:t>This process ensures the seamers readiness for the PM Program.</a:t>
          </a:r>
        </a:p>
      </dgm:t>
    </dgm:pt>
    <dgm:pt modelId="{AAEF132C-7EA6-4A82-9009-2CACC780D32B}" type="parTrans" cxnId="{623D5E2A-D872-4766-86D8-5E123265B405}">
      <dgm:prSet/>
      <dgm:spPr/>
      <dgm:t>
        <a:bodyPr/>
        <a:lstStyle/>
        <a:p>
          <a:endParaRPr lang="en-US"/>
        </a:p>
      </dgm:t>
    </dgm:pt>
    <dgm:pt modelId="{523849BF-456C-429C-91FB-982558BC087B}" type="sibTrans" cxnId="{623D5E2A-D872-4766-86D8-5E123265B405}">
      <dgm:prSet/>
      <dgm:spPr/>
      <dgm:t>
        <a:bodyPr/>
        <a:lstStyle/>
        <a:p>
          <a:endParaRPr lang="en-US"/>
        </a:p>
      </dgm:t>
    </dgm:pt>
    <dgm:pt modelId="{F47870F0-5510-1143-B204-8C54EC318832}">
      <dgm:prSet/>
      <dgm:spPr/>
      <dgm:t>
        <a:bodyPr/>
        <a:lstStyle/>
        <a:p>
          <a:pPr>
            <a:lnSpc>
              <a:spcPct val="100000"/>
            </a:lnSpc>
            <a:defRPr cap="all"/>
          </a:pPr>
          <a:r>
            <a:rPr lang="en-US" cap="none"/>
            <a:t>Subsequently, we collaborate with the facility to schedule a repair time for the seamer.</a:t>
          </a:r>
        </a:p>
      </dgm:t>
    </dgm:pt>
    <dgm:pt modelId="{ED458E99-B883-F242-9F46-29481EB9F182}" type="parTrans" cxnId="{E3383B7A-45F6-1344-B263-E04E9D2A07D8}">
      <dgm:prSet/>
      <dgm:spPr/>
      <dgm:t>
        <a:bodyPr/>
        <a:lstStyle/>
        <a:p>
          <a:endParaRPr lang="en-US"/>
        </a:p>
      </dgm:t>
    </dgm:pt>
    <dgm:pt modelId="{B442C3B5-4724-2B4C-86F4-A1BD28EB4F2A}" type="sibTrans" cxnId="{E3383B7A-45F6-1344-B263-E04E9D2A07D8}">
      <dgm:prSet/>
      <dgm:spPr/>
      <dgm:t>
        <a:bodyPr/>
        <a:lstStyle/>
        <a:p>
          <a:endParaRPr lang="en-US"/>
        </a:p>
      </dgm:t>
    </dgm:pt>
    <dgm:pt modelId="{86671D94-A5EE-4E3B-9557-1CA9807D2D8F}" type="pres">
      <dgm:prSet presAssocID="{0544D4EF-D54E-4DD6-962A-422216CC5B83}" presName="root" presStyleCnt="0">
        <dgm:presLayoutVars>
          <dgm:dir/>
          <dgm:resizeHandles val="exact"/>
        </dgm:presLayoutVars>
      </dgm:prSet>
      <dgm:spPr/>
    </dgm:pt>
    <dgm:pt modelId="{BC78D487-6884-4D8E-989D-F1A166F6B120}" type="pres">
      <dgm:prSet presAssocID="{E3E99B43-6ACB-474C-87EF-FD3A931C95E9}" presName="compNode" presStyleCnt="0"/>
      <dgm:spPr/>
    </dgm:pt>
    <dgm:pt modelId="{E9050456-7F4B-483B-825B-8EEE0189A6F2}" type="pres">
      <dgm:prSet presAssocID="{E3E99B43-6ACB-474C-87EF-FD3A931C95E9}" presName="iconBgRect" presStyleLbl="bgShp" presStyleIdx="0" presStyleCnt="4"/>
      <dgm:spPr/>
    </dgm:pt>
    <dgm:pt modelId="{237AF922-6E22-4460-8ACC-1ED684D4DA6C}" type="pres">
      <dgm:prSet presAssocID="{E3E99B43-6ACB-474C-87EF-FD3A931C95E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ospital"/>
        </a:ext>
      </dgm:extLst>
    </dgm:pt>
    <dgm:pt modelId="{7B714262-387E-4343-B970-7D52CAE0E61B}" type="pres">
      <dgm:prSet presAssocID="{E3E99B43-6ACB-474C-87EF-FD3A931C95E9}" presName="spaceRect" presStyleCnt="0"/>
      <dgm:spPr/>
    </dgm:pt>
    <dgm:pt modelId="{B7D091BD-4D80-45B6-99AA-0AED9DD1D80C}" type="pres">
      <dgm:prSet presAssocID="{E3E99B43-6ACB-474C-87EF-FD3A931C95E9}" presName="textRect" presStyleLbl="revTx" presStyleIdx="0" presStyleCnt="4">
        <dgm:presLayoutVars>
          <dgm:chMax val="1"/>
          <dgm:chPref val="1"/>
        </dgm:presLayoutVars>
      </dgm:prSet>
      <dgm:spPr/>
    </dgm:pt>
    <dgm:pt modelId="{821D0837-ED80-4F7F-B9FB-A64C332C50B8}" type="pres">
      <dgm:prSet presAssocID="{46AAD136-C250-4B85-9F68-8D44882D8639}" presName="sibTrans" presStyleCnt="0"/>
      <dgm:spPr/>
    </dgm:pt>
    <dgm:pt modelId="{C3BCA36A-DEDC-FF4B-929F-4C105B68AC9F}" type="pres">
      <dgm:prSet presAssocID="{F47870F0-5510-1143-B204-8C54EC318832}" presName="compNode" presStyleCnt="0"/>
      <dgm:spPr/>
    </dgm:pt>
    <dgm:pt modelId="{39E4A4EE-1870-374E-8030-799E6D1EDFBA}" type="pres">
      <dgm:prSet presAssocID="{F47870F0-5510-1143-B204-8C54EC318832}" presName="iconBgRect" presStyleLbl="bgShp" presStyleIdx="1" presStyleCnt="4"/>
      <dgm:spPr/>
    </dgm:pt>
    <dgm:pt modelId="{D4A46C29-14F1-EC4E-B423-D068B5C10F4B}" type="pres">
      <dgm:prSet presAssocID="{F47870F0-5510-1143-B204-8C54EC318832}" presName="iconRect" presStyleLbl="node1" presStyleIdx="1" presStyleCnt="4"/>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Daily calendar outline"/>
        </a:ext>
      </dgm:extLst>
    </dgm:pt>
    <dgm:pt modelId="{D8E75D1D-47A5-0A43-9441-AAB808431EBD}" type="pres">
      <dgm:prSet presAssocID="{F47870F0-5510-1143-B204-8C54EC318832}" presName="spaceRect" presStyleCnt="0"/>
      <dgm:spPr/>
    </dgm:pt>
    <dgm:pt modelId="{D11E9A5F-4E51-6342-9A78-3C10D3CC4BE3}" type="pres">
      <dgm:prSet presAssocID="{F47870F0-5510-1143-B204-8C54EC318832}" presName="textRect" presStyleLbl="revTx" presStyleIdx="1" presStyleCnt="4">
        <dgm:presLayoutVars>
          <dgm:chMax val="1"/>
          <dgm:chPref val="1"/>
        </dgm:presLayoutVars>
      </dgm:prSet>
      <dgm:spPr/>
    </dgm:pt>
    <dgm:pt modelId="{2DFEF1EA-EDDA-794A-AB0E-0635CFC309AD}" type="pres">
      <dgm:prSet presAssocID="{B442C3B5-4724-2B4C-86F4-A1BD28EB4F2A}" presName="sibTrans" presStyleCnt="0"/>
      <dgm:spPr/>
    </dgm:pt>
    <dgm:pt modelId="{B59BEB54-5176-49C1-8774-80F93D844680}" type="pres">
      <dgm:prSet presAssocID="{ADC89716-8D2C-4FC4-A188-BAFB59C4D5D2}" presName="compNode" presStyleCnt="0"/>
      <dgm:spPr/>
    </dgm:pt>
    <dgm:pt modelId="{EAB4872E-A302-4FE1-AE80-07A45EB2C84C}" type="pres">
      <dgm:prSet presAssocID="{ADC89716-8D2C-4FC4-A188-BAFB59C4D5D2}" presName="iconBgRect" presStyleLbl="bgShp" presStyleIdx="2" presStyleCnt="4"/>
      <dgm:spPr/>
    </dgm:pt>
    <dgm:pt modelId="{462DA83C-BD59-4649-9917-265D458B9D2C}" type="pres">
      <dgm:prSet presAssocID="{ADC89716-8D2C-4FC4-A188-BAFB59C4D5D2}" presName="iconRect" presStyleLbl="node1" presStyleIdx="2" presStyleCnt="4"/>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Bar graph with upward trend with solid fill"/>
        </a:ext>
      </dgm:extLst>
    </dgm:pt>
    <dgm:pt modelId="{4887CE2B-797A-4630-A14E-537DA432C9D8}" type="pres">
      <dgm:prSet presAssocID="{ADC89716-8D2C-4FC4-A188-BAFB59C4D5D2}" presName="spaceRect" presStyleCnt="0"/>
      <dgm:spPr/>
    </dgm:pt>
    <dgm:pt modelId="{9DCD4788-D9B5-4C28-9567-62BD3F558BE4}" type="pres">
      <dgm:prSet presAssocID="{ADC89716-8D2C-4FC4-A188-BAFB59C4D5D2}" presName="textRect" presStyleLbl="revTx" presStyleIdx="2" presStyleCnt="4">
        <dgm:presLayoutVars>
          <dgm:chMax val="1"/>
          <dgm:chPref val="1"/>
        </dgm:presLayoutVars>
      </dgm:prSet>
      <dgm:spPr/>
    </dgm:pt>
    <dgm:pt modelId="{B0C49CF4-E275-408C-9CE6-21A42B2DCC2C}" type="pres">
      <dgm:prSet presAssocID="{A7B9273F-091C-4008-8AA7-BAC2DFEF0B9A}" presName="sibTrans" presStyleCnt="0"/>
      <dgm:spPr/>
    </dgm:pt>
    <dgm:pt modelId="{F561EEC9-2642-472A-973B-4044375C8272}" type="pres">
      <dgm:prSet presAssocID="{2631EB8F-B2FF-41A3-9A9F-710F12080785}" presName="compNode" presStyleCnt="0"/>
      <dgm:spPr/>
    </dgm:pt>
    <dgm:pt modelId="{8085E685-BC96-4FAC-9DDF-4D4BA51DC27E}" type="pres">
      <dgm:prSet presAssocID="{2631EB8F-B2FF-41A3-9A9F-710F12080785}" presName="iconBgRect" presStyleLbl="bgShp" presStyleIdx="3" presStyleCnt="4"/>
      <dgm:spPr/>
    </dgm:pt>
    <dgm:pt modelId="{5AFDE97A-2F22-4A0F-BA3A-6FD51ADB1740}" type="pres">
      <dgm:prSet presAssocID="{2631EB8F-B2FF-41A3-9A9F-710F1208078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Users"/>
        </a:ext>
      </dgm:extLst>
    </dgm:pt>
    <dgm:pt modelId="{EA2A493D-FB4B-49EB-BE37-8E31F829503C}" type="pres">
      <dgm:prSet presAssocID="{2631EB8F-B2FF-41A3-9A9F-710F12080785}" presName="spaceRect" presStyleCnt="0"/>
      <dgm:spPr/>
    </dgm:pt>
    <dgm:pt modelId="{10F525CC-6C22-49EF-98A9-CE0B28BEA6E9}" type="pres">
      <dgm:prSet presAssocID="{2631EB8F-B2FF-41A3-9A9F-710F12080785}" presName="textRect" presStyleLbl="revTx" presStyleIdx="3" presStyleCnt="4">
        <dgm:presLayoutVars>
          <dgm:chMax val="1"/>
          <dgm:chPref val="1"/>
        </dgm:presLayoutVars>
      </dgm:prSet>
      <dgm:spPr/>
    </dgm:pt>
  </dgm:ptLst>
  <dgm:cxnLst>
    <dgm:cxn modelId="{53982301-A879-4342-9182-6FD95A81C49C}" srcId="{0544D4EF-D54E-4DD6-962A-422216CC5B83}" destId="{ADC89716-8D2C-4FC4-A188-BAFB59C4D5D2}" srcOrd="2" destOrd="0" parTransId="{05F085D1-1C5A-476F-8931-AE668D7E29DD}" sibTransId="{A7B9273F-091C-4008-8AA7-BAC2DFEF0B9A}"/>
    <dgm:cxn modelId="{623D5E2A-D872-4766-86D8-5E123265B405}" srcId="{0544D4EF-D54E-4DD6-962A-422216CC5B83}" destId="{2631EB8F-B2FF-41A3-9A9F-710F12080785}" srcOrd="3" destOrd="0" parTransId="{AAEF132C-7EA6-4A82-9009-2CACC780D32B}" sibTransId="{523849BF-456C-429C-91FB-982558BC087B}"/>
    <dgm:cxn modelId="{CF7E7235-6004-4C09-A791-3C2E8E7466A6}" srcId="{0544D4EF-D54E-4DD6-962A-422216CC5B83}" destId="{E3E99B43-6ACB-474C-87EF-FD3A931C95E9}" srcOrd="0" destOrd="0" parTransId="{2A718E23-7331-4904-AC27-FBEF3E7DCB1D}" sibTransId="{46AAD136-C250-4B85-9F68-8D44882D8639}"/>
    <dgm:cxn modelId="{E3383B7A-45F6-1344-B263-E04E9D2A07D8}" srcId="{0544D4EF-D54E-4DD6-962A-422216CC5B83}" destId="{F47870F0-5510-1143-B204-8C54EC318832}" srcOrd="1" destOrd="0" parTransId="{ED458E99-B883-F242-9F46-29481EB9F182}" sibTransId="{B442C3B5-4724-2B4C-86F4-A1BD28EB4F2A}"/>
    <dgm:cxn modelId="{271A067F-5A64-4417-9908-D9F42C703014}" type="presOf" srcId="{E3E99B43-6ACB-474C-87EF-FD3A931C95E9}" destId="{B7D091BD-4D80-45B6-99AA-0AED9DD1D80C}" srcOrd="0" destOrd="0" presId="urn:microsoft.com/office/officeart/2018/5/layout/IconCircleLabelList"/>
    <dgm:cxn modelId="{61F476BD-86CB-4E04-9A1D-0C11D7C56A1C}" type="presOf" srcId="{2631EB8F-B2FF-41A3-9A9F-710F12080785}" destId="{10F525CC-6C22-49EF-98A9-CE0B28BEA6E9}" srcOrd="0" destOrd="0" presId="urn:microsoft.com/office/officeart/2018/5/layout/IconCircleLabelList"/>
    <dgm:cxn modelId="{C5A92ECF-BCAC-274B-8393-8AD898C2DDDB}" type="presOf" srcId="{F47870F0-5510-1143-B204-8C54EC318832}" destId="{D11E9A5F-4E51-6342-9A78-3C10D3CC4BE3}" srcOrd="0" destOrd="0" presId="urn:microsoft.com/office/officeart/2018/5/layout/IconCircleLabelList"/>
    <dgm:cxn modelId="{09273CDB-88BA-48BC-957A-774E8B4D4806}" type="presOf" srcId="{ADC89716-8D2C-4FC4-A188-BAFB59C4D5D2}" destId="{9DCD4788-D9B5-4C28-9567-62BD3F558BE4}" srcOrd="0" destOrd="0" presId="urn:microsoft.com/office/officeart/2018/5/layout/IconCircleLabelList"/>
    <dgm:cxn modelId="{79D90EDC-E303-4D89-9C98-D37173FF1B30}" type="presOf" srcId="{0544D4EF-D54E-4DD6-962A-422216CC5B83}" destId="{86671D94-A5EE-4E3B-9557-1CA9807D2D8F}" srcOrd="0" destOrd="0" presId="urn:microsoft.com/office/officeart/2018/5/layout/IconCircleLabelList"/>
    <dgm:cxn modelId="{A3F4AA20-19DF-4C23-8195-515188702BD1}" type="presParOf" srcId="{86671D94-A5EE-4E3B-9557-1CA9807D2D8F}" destId="{BC78D487-6884-4D8E-989D-F1A166F6B120}" srcOrd="0" destOrd="0" presId="urn:microsoft.com/office/officeart/2018/5/layout/IconCircleLabelList"/>
    <dgm:cxn modelId="{D8F2A256-FBF7-4553-A41C-5397682353B2}" type="presParOf" srcId="{BC78D487-6884-4D8E-989D-F1A166F6B120}" destId="{E9050456-7F4B-483B-825B-8EEE0189A6F2}" srcOrd="0" destOrd="0" presId="urn:microsoft.com/office/officeart/2018/5/layout/IconCircleLabelList"/>
    <dgm:cxn modelId="{C2049964-714F-4BB7-9194-06C02C718E1F}" type="presParOf" srcId="{BC78D487-6884-4D8E-989D-F1A166F6B120}" destId="{237AF922-6E22-4460-8ACC-1ED684D4DA6C}" srcOrd="1" destOrd="0" presId="urn:microsoft.com/office/officeart/2018/5/layout/IconCircleLabelList"/>
    <dgm:cxn modelId="{2E7C86D2-0541-4AD2-BFAD-437CA0D252C2}" type="presParOf" srcId="{BC78D487-6884-4D8E-989D-F1A166F6B120}" destId="{7B714262-387E-4343-B970-7D52CAE0E61B}" srcOrd="2" destOrd="0" presId="urn:microsoft.com/office/officeart/2018/5/layout/IconCircleLabelList"/>
    <dgm:cxn modelId="{097CE69E-5204-4966-A816-22F773BA5849}" type="presParOf" srcId="{BC78D487-6884-4D8E-989D-F1A166F6B120}" destId="{B7D091BD-4D80-45B6-99AA-0AED9DD1D80C}" srcOrd="3" destOrd="0" presId="urn:microsoft.com/office/officeart/2018/5/layout/IconCircleLabelList"/>
    <dgm:cxn modelId="{32CE7AD8-615F-4385-939C-96CAFDACC715}" type="presParOf" srcId="{86671D94-A5EE-4E3B-9557-1CA9807D2D8F}" destId="{821D0837-ED80-4F7F-B9FB-A64C332C50B8}" srcOrd="1" destOrd="0" presId="urn:microsoft.com/office/officeart/2018/5/layout/IconCircleLabelList"/>
    <dgm:cxn modelId="{7AEA38BB-5FF6-D94E-A26B-1F4D55015977}" type="presParOf" srcId="{86671D94-A5EE-4E3B-9557-1CA9807D2D8F}" destId="{C3BCA36A-DEDC-FF4B-929F-4C105B68AC9F}" srcOrd="2" destOrd="0" presId="urn:microsoft.com/office/officeart/2018/5/layout/IconCircleLabelList"/>
    <dgm:cxn modelId="{BAD4348A-AD9C-F845-AC0D-6C5F2EA54E69}" type="presParOf" srcId="{C3BCA36A-DEDC-FF4B-929F-4C105B68AC9F}" destId="{39E4A4EE-1870-374E-8030-799E6D1EDFBA}" srcOrd="0" destOrd="0" presId="urn:microsoft.com/office/officeart/2018/5/layout/IconCircleLabelList"/>
    <dgm:cxn modelId="{59DC53B1-DB26-084C-9835-F8796B2FF8A5}" type="presParOf" srcId="{C3BCA36A-DEDC-FF4B-929F-4C105B68AC9F}" destId="{D4A46C29-14F1-EC4E-B423-D068B5C10F4B}" srcOrd="1" destOrd="0" presId="urn:microsoft.com/office/officeart/2018/5/layout/IconCircleLabelList"/>
    <dgm:cxn modelId="{6877CDFF-4E3C-EB4F-99D6-EC9AA1744A49}" type="presParOf" srcId="{C3BCA36A-DEDC-FF4B-929F-4C105B68AC9F}" destId="{D8E75D1D-47A5-0A43-9441-AAB808431EBD}" srcOrd="2" destOrd="0" presId="urn:microsoft.com/office/officeart/2018/5/layout/IconCircleLabelList"/>
    <dgm:cxn modelId="{7F4A26B1-FBE1-3C4C-94F0-9829B84D9F52}" type="presParOf" srcId="{C3BCA36A-DEDC-FF4B-929F-4C105B68AC9F}" destId="{D11E9A5F-4E51-6342-9A78-3C10D3CC4BE3}" srcOrd="3" destOrd="0" presId="urn:microsoft.com/office/officeart/2018/5/layout/IconCircleLabelList"/>
    <dgm:cxn modelId="{F72E7E99-C9ED-7E41-B420-A26F2537402E}" type="presParOf" srcId="{86671D94-A5EE-4E3B-9557-1CA9807D2D8F}" destId="{2DFEF1EA-EDDA-794A-AB0E-0635CFC309AD}" srcOrd="3" destOrd="0" presId="urn:microsoft.com/office/officeart/2018/5/layout/IconCircleLabelList"/>
    <dgm:cxn modelId="{402BC846-5A5E-4045-9E59-86858B4EA8B2}" type="presParOf" srcId="{86671D94-A5EE-4E3B-9557-1CA9807D2D8F}" destId="{B59BEB54-5176-49C1-8774-80F93D844680}" srcOrd="4" destOrd="0" presId="urn:microsoft.com/office/officeart/2018/5/layout/IconCircleLabelList"/>
    <dgm:cxn modelId="{DABEA1D8-6347-49E9-8340-E834027E4722}" type="presParOf" srcId="{B59BEB54-5176-49C1-8774-80F93D844680}" destId="{EAB4872E-A302-4FE1-AE80-07A45EB2C84C}" srcOrd="0" destOrd="0" presId="urn:microsoft.com/office/officeart/2018/5/layout/IconCircleLabelList"/>
    <dgm:cxn modelId="{5C3A2B46-319F-4DA7-AB08-04A21C182502}" type="presParOf" srcId="{B59BEB54-5176-49C1-8774-80F93D844680}" destId="{462DA83C-BD59-4649-9917-265D458B9D2C}" srcOrd="1" destOrd="0" presId="urn:microsoft.com/office/officeart/2018/5/layout/IconCircleLabelList"/>
    <dgm:cxn modelId="{A7AD0523-24D1-477D-8755-937DDB90D8F3}" type="presParOf" srcId="{B59BEB54-5176-49C1-8774-80F93D844680}" destId="{4887CE2B-797A-4630-A14E-537DA432C9D8}" srcOrd="2" destOrd="0" presId="urn:microsoft.com/office/officeart/2018/5/layout/IconCircleLabelList"/>
    <dgm:cxn modelId="{3EA8186B-BDDA-408B-8B93-468F9377468D}" type="presParOf" srcId="{B59BEB54-5176-49C1-8774-80F93D844680}" destId="{9DCD4788-D9B5-4C28-9567-62BD3F558BE4}" srcOrd="3" destOrd="0" presId="urn:microsoft.com/office/officeart/2018/5/layout/IconCircleLabelList"/>
    <dgm:cxn modelId="{788B0F34-C3DA-407C-9F8E-980C68399C7D}" type="presParOf" srcId="{86671D94-A5EE-4E3B-9557-1CA9807D2D8F}" destId="{B0C49CF4-E275-408C-9CE6-21A42B2DCC2C}" srcOrd="5" destOrd="0" presId="urn:microsoft.com/office/officeart/2018/5/layout/IconCircleLabelList"/>
    <dgm:cxn modelId="{B60F8214-0025-4EE4-AC72-48FCB6BC3123}" type="presParOf" srcId="{86671D94-A5EE-4E3B-9557-1CA9807D2D8F}" destId="{F561EEC9-2642-472A-973B-4044375C8272}" srcOrd="6" destOrd="0" presId="urn:microsoft.com/office/officeart/2018/5/layout/IconCircleLabelList"/>
    <dgm:cxn modelId="{FE4DD1F2-ED35-4E0F-9F9E-92252DA49BA1}" type="presParOf" srcId="{F561EEC9-2642-472A-973B-4044375C8272}" destId="{8085E685-BC96-4FAC-9DDF-4D4BA51DC27E}" srcOrd="0" destOrd="0" presId="urn:microsoft.com/office/officeart/2018/5/layout/IconCircleLabelList"/>
    <dgm:cxn modelId="{0B60A265-A2EC-4B54-B5D9-82EEF0228464}" type="presParOf" srcId="{F561EEC9-2642-472A-973B-4044375C8272}" destId="{5AFDE97A-2F22-4A0F-BA3A-6FD51ADB1740}" srcOrd="1" destOrd="0" presId="urn:microsoft.com/office/officeart/2018/5/layout/IconCircleLabelList"/>
    <dgm:cxn modelId="{1C66D5A5-CBF9-4FCA-8367-E3B96A4AAA1E}" type="presParOf" srcId="{F561EEC9-2642-472A-973B-4044375C8272}" destId="{EA2A493D-FB4B-49EB-BE37-8E31F829503C}" srcOrd="2" destOrd="0" presId="urn:microsoft.com/office/officeart/2018/5/layout/IconCircleLabelList"/>
    <dgm:cxn modelId="{D75ABD1F-2F91-4310-B4EB-E83D20BC8FD3}" type="presParOf" srcId="{F561EEC9-2642-472A-973B-4044375C8272}" destId="{10F525CC-6C22-49EF-98A9-CE0B28BEA6E9}" srcOrd="3" destOrd="0" presId="urn:microsoft.com/office/officeart/2018/5/layout/IconCircleLabelList"/>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C8E1E06-85EB-4FA2-B376-00D80EE7429E}" type="doc">
      <dgm:prSet loTypeId="urn:microsoft.com/office/officeart/2005/8/layout/default" loCatId="icon" qsTypeId="urn:microsoft.com/office/officeart/2005/8/quickstyle/simple1" qsCatId="simple" csTypeId="urn:microsoft.com/office/officeart/2005/8/colors/accent1_2" csCatId="accent1" phldr="1"/>
      <dgm:spPr/>
      <dgm:t>
        <a:bodyPr/>
        <a:lstStyle/>
        <a:p>
          <a:endParaRPr lang="en-US"/>
        </a:p>
      </dgm:t>
    </dgm:pt>
    <dgm:pt modelId="{BC0CC77E-2AC7-462F-B431-CC662DF779AB}">
      <dgm:prSet/>
      <dgm:spPr>
        <a:solidFill>
          <a:schemeClr val="accent1">
            <a:hueOff val="0"/>
            <a:satOff val="0"/>
            <a:lumOff val="0"/>
          </a:schemeClr>
        </a:solidFill>
      </dgm:spPr>
      <dgm:t>
        <a:bodyPr/>
        <a:lstStyle/>
        <a:p>
          <a:r>
            <a:rPr lang="en-US"/>
            <a:t>• </a:t>
          </a:r>
          <a:r>
            <a:rPr lang="en-US" b="1"/>
            <a:t>Fill Accuracy:</a:t>
          </a:r>
          <a:r>
            <a:rPr lang="en-US"/>
            <a:t> Check that fill levels meet specifications without underfills or overfills.</a:t>
          </a:r>
        </a:p>
      </dgm:t>
    </dgm:pt>
    <dgm:pt modelId="{1164CC63-2514-4C8C-A292-54360F0A48D7}" type="parTrans" cxnId="{85FAC0CF-5C3C-4A10-8DB2-AB64CCCE2835}">
      <dgm:prSet/>
      <dgm:spPr/>
      <dgm:t>
        <a:bodyPr/>
        <a:lstStyle/>
        <a:p>
          <a:endParaRPr lang="en-US"/>
        </a:p>
      </dgm:t>
    </dgm:pt>
    <dgm:pt modelId="{ACD97B2F-6C14-49EC-89BE-EF98674B5DF1}" type="sibTrans" cxnId="{85FAC0CF-5C3C-4A10-8DB2-AB64CCCE2835}">
      <dgm:prSet/>
      <dgm:spPr/>
      <dgm:t>
        <a:bodyPr/>
        <a:lstStyle/>
        <a:p>
          <a:endParaRPr lang="en-US"/>
        </a:p>
      </dgm:t>
    </dgm:pt>
    <dgm:pt modelId="{3025A4CA-8289-4FEF-A4E2-57BC118E42E8}">
      <dgm:prSet/>
      <dgm:spPr/>
      <dgm:t>
        <a:bodyPr/>
        <a:lstStyle/>
        <a:p>
          <a:r>
            <a:rPr lang="en-US"/>
            <a:t>• </a:t>
          </a:r>
          <a:r>
            <a:rPr lang="en-US" b="1"/>
            <a:t>Cycle Time:</a:t>
          </a:r>
          <a:r>
            <a:rPr lang="en-US"/>
            <a:t> Verify that the filler is operating at the expected speed (bottles/cans per minute).</a:t>
          </a:r>
        </a:p>
      </dgm:t>
    </dgm:pt>
    <dgm:pt modelId="{7F46C1D3-BDCC-4682-9069-D328C953BD97}" type="parTrans" cxnId="{57E1EEB9-D93B-4CBA-AE2C-AEE34F7BB94B}">
      <dgm:prSet/>
      <dgm:spPr/>
      <dgm:t>
        <a:bodyPr/>
        <a:lstStyle/>
        <a:p>
          <a:endParaRPr lang="en-US"/>
        </a:p>
      </dgm:t>
    </dgm:pt>
    <dgm:pt modelId="{881D5A5C-E94D-41FC-9622-74FD9F5DF8C8}" type="sibTrans" cxnId="{57E1EEB9-D93B-4CBA-AE2C-AEE34F7BB94B}">
      <dgm:prSet/>
      <dgm:spPr/>
      <dgm:t>
        <a:bodyPr/>
        <a:lstStyle/>
        <a:p>
          <a:endParaRPr lang="en-US"/>
        </a:p>
      </dgm:t>
    </dgm:pt>
    <dgm:pt modelId="{B2060DCA-54AC-465A-9A67-EE27D4E686FE}">
      <dgm:prSet/>
      <dgm:spPr/>
      <dgm:t>
        <a:bodyPr/>
        <a:lstStyle/>
        <a:p>
          <a:r>
            <a:rPr lang="en-US"/>
            <a:t>• </a:t>
          </a:r>
          <a:r>
            <a:rPr lang="en-US" b="1"/>
            <a:t>Downtime Logs:</a:t>
          </a:r>
          <a:r>
            <a:rPr lang="en-US"/>
            <a:t> Review logs for recurring stoppages or delays.</a:t>
          </a:r>
        </a:p>
      </dgm:t>
    </dgm:pt>
    <dgm:pt modelId="{1BB489CC-D22E-4E93-B781-4C9FCD0AF0AF}" type="parTrans" cxnId="{3B03CEEE-91B0-41B5-B56C-EE204BEEF96A}">
      <dgm:prSet/>
      <dgm:spPr/>
      <dgm:t>
        <a:bodyPr/>
        <a:lstStyle/>
        <a:p>
          <a:endParaRPr lang="en-US"/>
        </a:p>
      </dgm:t>
    </dgm:pt>
    <dgm:pt modelId="{E9082F9B-DE35-441C-A223-A0C961DB949D}" type="sibTrans" cxnId="{3B03CEEE-91B0-41B5-B56C-EE204BEEF96A}">
      <dgm:prSet/>
      <dgm:spPr/>
      <dgm:t>
        <a:bodyPr/>
        <a:lstStyle/>
        <a:p>
          <a:endParaRPr lang="en-US"/>
        </a:p>
      </dgm:t>
    </dgm:pt>
    <dgm:pt modelId="{D8307A03-E62F-4DC3-8B5D-17E1ED839474}">
      <dgm:prSet/>
      <dgm:spPr/>
      <dgm:t>
        <a:bodyPr/>
        <a:lstStyle/>
        <a:p>
          <a:r>
            <a:rPr lang="en-US"/>
            <a:t>• </a:t>
          </a:r>
          <a:r>
            <a:rPr lang="en-US" b="1"/>
            <a:t>Filling Valves:</a:t>
          </a:r>
          <a:r>
            <a:rPr lang="en-US"/>
            <a:t> Inspect for leaks, wear, or blockages.</a:t>
          </a:r>
        </a:p>
      </dgm:t>
    </dgm:pt>
    <dgm:pt modelId="{4DE8F245-77CA-46A5-966A-A13B2DB0456D}" type="parTrans" cxnId="{A803F62F-F9FC-4D6C-A046-53775FF075F0}">
      <dgm:prSet/>
      <dgm:spPr/>
      <dgm:t>
        <a:bodyPr/>
        <a:lstStyle/>
        <a:p>
          <a:endParaRPr lang="en-US"/>
        </a:p>
      </dgm:t>
    </dgm:pt>
    <dgm:pt modelId="{7D0E4D88-C6D2-4FF7-89E4-C6CFED92C2F5}" type="sibTrans" cxnId="{A803F62F-F9FC-4D6C-A046-53775FF075F0}">
      <dgm:prSet/>
      <dgm:spPr/>
      <dgm:t>
        <a:bodyPr/>
        <a:lstStyle/>
        <a:p>
          <a:endParaRPr lang="en-US"/>
        </a:p>
      </dgm:t>
    </dgm:pt>
    <dgm:pt modelId="{2A616DE7-5D85-4559-A18F-95F242B88E85}">
      <dgm:prSet/>
      <dgm:spPr/>
      <dgm:t>
        <a:bodyPr/>
        <a:lstStyle/>
        <a:p>
          <a:r>
            <a:rPr lang="en-US"/>
            <a:t>• </a:t>
          </a:r>
          <a:r>
            <a:rPr lang="en-US" b="1"/>
            <a:t>Seals and O-Rings:</a:t>
          </a:r>
          <a:r>
            <a:rPr lang="en-US"/>
            <a:t> Check for cracks, deformation, or excessive wear.</a:t>
          </a:r>
        </a:p>
      </dgm:t>
    </dgm:pt>
    <dgm:pt modelId="{3146E5FB-F738-4A01-8032-018C4200A056}" type="parTrans" cxnId="{0C8259F1-644B-4D00-8978-E45884A11A22}">
      <dgm:prSet/>
      <dgm:spPr/>
      <dgm:t>
        <a:bodyPr/>
        <a:lstStyle/>
        <a:p>
          <a:endParaRPr lang="en-US"/>
        </a:p>
      </dgm:t>
    </dgm:pt>
    <dgm:pt modelId="{E7000CC4-DEB6-4904-A1D8-D0FB34DFF9ED}" type="sibTrans" cxnId="{0C8259F1-644B-4D00-8978-E45884A11A22}">
      <dgm:prSet/>
      <dgm:spPr/>
      <dgm:t>
        <a:bodyPr/>
        <a:lstStyle/>
        <a:p>
          <a:endParaRPr lang="en-US"/>
        </a:p>
      </dgm:t>
    </dgm:pt>
    <dgm:pt modelId="{08D5B104-493B-44CD-9C44-F4579614A791}">
      <dgm:prSet/>
      <dgm:spPr/>
      <dgm:t>
        <a:bodyPr/>
        <a:lstStyle/>
        <a:p>
          <a:r>
            <a:rPr lang="en-US"/>
            <a:t>• </a:t>
          </a:r>
          <a:r>
            <a:rPr lang="en-US" b="1"/>
            <a:t>Nozzles:</a:t>
          </a:r>
          <a:r>
            <a:rPr lang="en-US"/>
            <a:t> Ensure they are clean and properly aligned.</a:t>
          </a:r>
        </a:p>
      </dgm:t>
    </dgm:pt>
    <dgm:pt modelId="{3AC17C63-A14C-4204-A4F0-AEBD6D94511C}" type="parTrans" cxnId="{4875566F-C74B-40D3-878F-D81F1953CAAA}">
      <dgm:prSet/>
      <dgm:spPr/>
      <dgm:t>
        <a:bodyPr/>
        <a:lstStyle/>
        <a:p>
          <a:endParaRPr lang="en-US"/>
        </a:p>
      </dgm:t>
    </dgm:pt>
    <dgm:pt modelId="{EDD66DC8-B8DE-4457-B20D-7E2AEACC6208}" type="sibTrans" cxnId="{4875566F-C74B-40D3-878F-D81F1953CAAA}">
      <dgm:prSet/>
      <dgm:spPr/>
      <dgm:t>
        <a:bodyPr/>
        <a:lstStyle/>
        <a:p>
          <a:endParaRPr lang="en-US"/>
        </a:p>
      </dgm:t>
    </dgm:pt>
    <dgm:pt modelId="{C7994393-BF7B-4B3F-A246-DD345EF737CC}">
      <dgm:prSet/>
      <dgm:spPr/>
      <dgm:t>
        <a:bodyPr/>
        <a:lstStyle/>
        <a:p>
          <a:r>
            <a:rPr lang="en-US"/>
            <a:t>• </a:t>
          </a:r>
          <a:r>
            <a:rPr lang="en-US" b="1"/>
            <a:t>CIP (Clean-in-Place) System:</a:t>
          </a:r>
          <a:r>
            <a:rPr lang="en-US"/>
            <a:t> Confirm it is functioning effectively and meets hygiene standards.</a:t>
          </a:r>
        </a:p>
      </dgm:t>
    </dgm:pt>
    <dgm:pt modelId="{F35B6CCE-503F-4F23-9FA5-3851CFD1777A}" type="parTrans" cxnId="{785E8940-9B75-42F9-A842-8FE5739B3F68}">
      <dgm:prSet/>
      <dgm:spPr/>
      <dgm:t>
        <a:bodyPr/>
        <a:lstStyle/>
        <a:p>
          <a:endParaRPr lang="en-US"/>
        </a:p>
      </dgm:t>
    </dgm:pt>
    <dgm:pt modelId="{738865D9-735E-4A94-8C97-CFDE2F221365}" type="sibTrans" cxnId="{785E8940-9B75-42F9-A842-8FE5739B3F68}">
      <dgm:prSet/>
      <dgm:spPr/>
      <dgm:t>
        <a:bodyPr/>
        <a:lstStyle/>
        <a:p>
          <a:endParaRPr lang="en-US"/>
        </a:p>
      </dgm:t>
    </dgm:pt>
    <dgm:pt modelId="{FC5B39F4-E7FC-4E19-8665-DD27537ABEBB}">
      <dgm:prSet/>
      <dgm:spPr/>
      <dgm:t>
        <a:bodyPr/>
        <a:lstStyle/>
        <a:p>
          <a:r>
            <a:rPr lang="en-US"/>
            <a:t>• </a:t>
          </a:r>
          <a:r>
            <a:rPr lang="en-US" b="1"/>
            <a:t>Guards and Sensors:</a:t>
          </a:r>
          <a:r>
            <a:rPr lang="en-US"/>
            <a:t> Verify all safety guards are in place and sensors are functional.</a:t>
          </a:r>
        </a:p>
      </dgm:t>
    </dgm:pt>
    <dgm:pt modelId="{C9E18E52-8179-4973-B5FA-29C469E664E0}" type="parTrans" cxnId="{6C2EAEDD-30C5-4588-BAA1-A8FB188575CB}">
      <dgm:prSet/>
      <dgm:spPr/>
      <dgm:t>
        <a:bodyPr/>
        <a:lstStyle/>
        <a:p>
          <a:endParaRPr lang="en-US"/>
        </a:p>
      </dgm:t>
    </dgm:pt>
    <dgm:pt modelId="{1183D48D-4B46-441E-A398-FD75496DA0AA}" type="sibTrans" cxnId="{6C2EAEDD-30C5-4588-BAA1-A8FB188575CB}">
      <dgm:prSet/>
      <dgm:spPr/>
      <dgm:t>
        <a:bodyPr/>
        <a:lstStyle/>
        <a:p>
          <a:endParaRPr lang="en-US"/>
        </a:p>
      </dgm:t>
    </dgm:pt>
    <dgm:pt modelId="{C88840D6-8E43-43A8-89B1-A12243FB1F86}">
      <dgm:prSet/>
      <dgm:spPr/>
      <dgm:t>
        <a:bodyPr/>
        <a:lstStyle/>
        <a:p>
          <a:r>
            <a:rPr lang="en-US"/>
            <a:t>• </a:t>
          </a:r>
          <a:r>
            <a:rPr lang="en-US" b="1"/>
            <a:t>Emergency Stops:</a:t>
          </a:r>
          <a:r>
            <a:rPr lang="en-US"/>
            <a:t> Test all emergency stop buttons for proper operation.</a:t>
          </a:r>
        </a:p>
      </dgm:t>
    </dgm:pt>
    <dgm:pt modelId="{0493B9B4-792A-4B8C-914A-086F986EC37B}" type="parTrans" cxnId="{8CE33AC5-CA66-4268-BA25-4CF51A6360DA}">
      <dgm:prSet/>
      <dgm:spPr/>
      <dgm:t>
        <a:bodyPr/>
        <a:lstStyle/>
        <a:p>
          <a:endParaRPr lang="en-US"/>
        </a:p>
      </dgm:t>
    </dgm:pt>
    <dgm:pt modelId="{072F38B0-7CC8-4E8A-9FBE-CF74CFBA7A48}" type="sibTrans" cxnId="{8CE33AC5-CA66-4268-BA25-4CF51A6360DA}">
      <dgm:prSet/>
      <dgm:spPr/>
      <dgm:t>
        <a:bodyPr/>
        <a:lstStyle/>
        <a:p>
          <a:endParaRPr lang="en-US"/>
        </a:p>
      </dgm:t>
    </dgm:pt>
    <dgm:pt modelId="{AC8EA84A-C02B-40D3-9D0E-4DC9DADC9376}">
      <dgm:prSet/>
      <dgm:spPr/>
      <dgm:t>
        <a:bodyPr/>
        <a:lstStyle/>
        <a:p>
          <a:r>
            <a:rPr lang="en-US"/>
            <a:t>• </a:t>
          </a:r>
          <a:r>
            <a:rPr lang="en-US" b="1"/>
            <a:t>Sanitation Standards:</a:t>
          </a:r>
          <a:r>
            <a:rPr lang="en-US"/>
            <a:t> Ensure compliance with industry cleanliness requirements.</a:t>
          </a:r>
        </a:p>
      </dgm:t>
    </dgm:pt>
    <dgm:pt modelId="{984D913A-B35A-4972-BA90-E5267F38A6BE}" type="parTrans" cxnId="{B9FD4B80-F522-4E39-8282-9192677ABFB9}">
      <dgm:prSet/>
      <dgm:spPr/>
      <dgm:t>
        <a:bodyPr/>
        <a:lstStyle/>
        <a:p>
          <a:endParaRPr lang="en-US"/>
        </a:p>
      </dgm:t>
    </dgm:pt>
    <dgm:pt modelId="{49458AA6-001F-4D1F-AC24-148D3D4450BA}" type="sibTrans" cxnId="{B9FD4B80-F522-4E39-8282-9192677ABFB9}">
      <dgm:prSet/>
      <dgm:spPr/>
      <dgm:t>
        <a:bodyPr/>
        <a:lstStyle/>
        <a:p>
          <a:endParaRPr lang="en-US"/>
        </a:p>
      </dgm:t>
    </dgm:pt>
    <dgm:pt modelId="{40084E5A-91C5-4353-94F8-6427FD425C4C}">
      <dgm:prSet/>
      <dgm:spPr/>
      <dgm:t>
        <a:bodyPr/>
        <a:lstStyle/>
        <a:p>
          <a:r>
            <a:rPr lang="en-US"/>
            <a:t>• </a:t>
          </a:r>
          <a:r>
            <a:rPr lang="en-US" b="1"/>
            <a:t>Lubrication Points:</a:t>
          </a:r>
          <a:r>
            <a:rPr lang="en-US"/>
            <a:t> Confirm all moving parts are adequately lubricated.</a:t>
          </a:r>
        </a:p>
      </dgm:t>
    </dgm:pt>
    <dgm:pt modelId="{2F5138CB-0663-4BB2-88C2-DF6B88A87231}" type="parTrans" cxnId="{BAC7EE34-33E8-4CCB-8016-9CC0206CADF5}">
      <dgm:prSet/>
      <dgm:spPr/>
      <dgm:t>
        <a:bodyPr/>
        <a:lstStyle/>
        <a:p>
          <a:endParaRPr lang="en-US"/>
        </a:p>
      </dgm:t>
    </dgm:pt>
    <dgm:pt modelId="{467120D8-B7A8-4D39-977D-307BB2416129}" type="sibTrans" cxnId="{BAC7EE34-33E8-4CCB-8016-9CC0206CADF5}">
      <dgm:prSet/>
      <dgm:spPr/>
      <dgm:t>
        <a:bodyPr/>
        <a:lstStyle/>
        <a:p>
          <a:endParaRPr lang="en-US"/>
        </a:p>
      </dgm:t>
    </dgm:pt>
    <dgm:pt modelId="{F2DD0CC0-F42D-4FA6-904B-88C8B4A0F1A7}">
      <dgm:prSet/>
      <dgm:spPr/>
      <dgm:t>
        <a:bodyPr/>
        <a:lstStyle/>
        <a:p>
          <a:r>
            <a:rPr lang="en-US"/>
            <a:t>• </a:t>
          </a:r>
          <a:r>
            <a:rPr lang="en-US" b="1"/>
            <a:t>Preventive Maintenance Records:</a:t>
          </a:r>
          <a:r>
            <a:rPr lang="en-US"/>
            <a:t> Review the last scheduled PM activities and adherence to the plan.</a:t>
          </a:r>
        </a:p>
      </dgm:t>
    </dgm:pt>
    <dgm:pt modelId="{87669EA3-162C-4302-B904-229013CD345B}" type="parTrans" cxnId="{5E3F4D9E-7CE4-414A-8978-5DC8D0F7E7CD}">
      <dgm:prSet/>
      <dgm:spPr/>
      <dgm:t>
        <a:bodyPr/>
        <a:lstStyle/>
        <a:p>
          <a:endParaRPr lang="en-US"/>
        </a:p>
      </dgm:t>
    </dgm:pt>
    <dgm:pt modelId="{9244038D-9959-471C-A8E3-EECE3E66C20D}" type="sibTrans" cxnId="{5E3F4D9E-7CE4-414A-8978-5DC8D0F7E7CD}">
      <dgm:prSet/>
      <dgm:spPr/>
      <dgm:t>
        <a:bodyPr/>
        <a:lstStyle/>
        <a:p>
          <a:endParaRPr lang="en-US"/>
        </a:p>
      </dgm:t>
    </dgm:pt>
    <dgm:pt modelId="{5C206194-CD5C-4D36-9A62-595651B60BD5}">
      <dgm:prSet/>
      <dgm:spPr/>
      <dgm:t>
        <a:bodyPr/>
        <a:lstStyle/>
        <a:p>
          <a:r>
            <a:rPr lang="en-US"/>
            <a:t>• </a:t>
          </a:r>
          <a:r>
            <a:rPr lang="en-US" b="1"/>
            <a:t>Pneumatics:</a:t>
          </a:r>
          <a:r>
            <a:rPr lang="en-US"/>
            <a:t> Inspect air hoses and pressure levels for leaks or inefficiencies.</a:t>
          </a:r>
        </a:p>
      </dgm:t>
    </dgm:pt>
    <dgm:pt modelId="{477DC648-2B11-44BB-9ED2-93F7A39E5E7D}" type="parTrans" cxnId="{0198F6CC-EF79-46D5-A7CA-8C15F896B75F}">
      <dgm:prSet/>
      <dgm:spPr/>
      <dgm:t>
        <a:bodyPr/>
        <a:lstStyle/>
        <a:p>
          <a:endParaRPr lang="en-US"/>
        </a:p>
      </dgm:t>
    </dgm:pt>
    <dgm:pt modelId="{A6E04662-BA94-49FC-9B2E-30A5F8D0AE1D}" type="sibTrans" cxnId="{0198F6CC-EF79-46D5-A7CA-8C15F896B75F}">
      <dgm:prSet/>
      <dgm:spPr/>
      <dgm:t>
        <a:bodyPr/>
        <a:lstStyle/>
        <a:p>
          <a:endParaRPr lang="en-US"/>
        </a:p>
      </dgm:t>
    </dgm:pt>
    <dgm:pt modelId="{1B8F5F02-7F0F-4DC2-A545-F78CEBD09F7E}">
      <dgm:prSet/>
      <dgm:spPr/>
      <dgm:t>
        <a:bodyPr/>
        <a:lstStyle/>
        <a:p>
          <a:r>
            <a:rPr lang="en-US"/>
            <a:t>• </a:t>
          </a:r>
          <a:r>
            <a:rPr lang="en-US" b="1"/>
            <a:t>Hydraulics:</a:t>
          </a:r>
          <a:r>
            <a:rPr lang="en-US"/>
            <a:t> Check for leaks and proper fluid levels.</a:t>
          </a:r>
        </a:p>
      </dgm:t>
    </dgm:pt>
    <dgm:pt modelId="{B1635A61-DF64-4A7E-BFD5-D7A4B905241D}" type="parTrans" cxnId="{49BDEE5E-9FEA-4A69-8485-88F1EFC18A9D}">
      <dgm:prSet/>
      <dgm:spPr/>
      <dgm:t>
        <a:bodyPr/>
        <a:lstStyle/>
        <a:p>
          <a:endParaRPr lang="en-US"/>
        </a:p>
      </dgm:t>
    </dgm:pt>
    <dgm:pt modelId="{2FCF66BF-2B99-4323-8E22-B60C2273B9AC}" type="sibTrans" cxnId="{49BDEE5E-9FEA-4A69-8485-88F1EFC18A9D}">
      <dgm:prSet/>
      <dgm:spPr/>
      <dgm:t>
        <a:bodyPr/>
        <a:lstStyle/>
        <a:p>
          <a:endParaRPr lang="en-US"/>
        </a:p>
      </dgm:t>
    </dgm:pt>
    <dgm:pt modelId="{515306DD-AFF3-4767-9260-3FCE5EE47286}">
      <dgm:prSet/>
      <dgm:spPr/>
      <dgm:t>
        <a:bodyPr/>
        <a:lstStyle/>
        <a:p>
          <a:r>
            <a:rPr lang="en-US"/>
            <a:t>• </a:t>
          </a:r>
          <a:r>
            <a:rPr lang="en-US" b="1"/>
            <a:t>Electrical Connections:</a:t>
          </a:r>
          <a:r>
            <a:rPr lang="en-US"/>
            <a:t> Ensure wiring and sensors are secure and operational.</a:t>
          </a:r>
        </a:p>
      </dgm:t>
    </dgm:pt>
    <dgm:pt modelId="{D0D79823-EE7B-4CBF-82DF-35FF3D150242}" type="parTrans" cxnId="{3BA466FE-DB27-460F-B8CA-3D6E1414C986}">
      <dgm:prSet/>
      <dgm:spPr/>
      <dgm:t>
        <a:bodyPr/>
        <a:lstStyle/>
        <a:p>
          <a:endParaRPr lang="en-US"/>
        </a:p>
      </dgm:t>
    </dgm:pt>
    <dgm:pt modelId="{AA00283B-3A92-4A8D-B819-166D2CD5AAB9}" type="sibTrans" cxnId="{3BA466FE-DB27-460F-B8CA-3D6E1414C986}">
      <dgm:prSet/>
      <dgm:spPr/>
      <dgm:t>
        <a:bodyPr/>
        <a:lstStyle/>
        <a:p>
          <a:endParaRPr lang="en-US"/>
        </a:p>
      </dgm:t>
    </dgm:pt>
    <dgm:pt modelId="{F34D3A05-D246-445C-89A1-C29659F721C6}">
      <dgm:prSet/>
      <dgm:spPr/>
      <dgm:t>
        <a:bodyPr/>
        <a:lstStyle/>
        <a:p>
          <a:r>
            <a:rPr lang="en-US"/>
            <a:t>• Confirm availability of critical spare parts (valves, seals, gaskets) to reduce downtime in case of failure.</a:t>
          </a:r>
        </a:p>
      </dgm:t>
    </dgm:pt>
    <dgm:pt modelId="{C9152396-D494-4196-A0E4-D0C5BDF205A5}" type="parTrans" cxnId="{C22F4299-F57D-468C-8BB1-BCCDFC8CE092}">
      <dgm:prSet/>
      <dgm:spPr/>
      <dgm:t>
        <a:bodyPr/>
        <a:lstStyle/>
        <a:p>
          <a:endParaRPr lang="en-US"/>
        </a:p>
      </dgm:t>
    </dgm:pt>
    <dgm:pt modelId="{427EBE8E-C74F-47C7-A7ED-7CC49FF197FB}" type="sibTrans" cxnId="{C22F4299-F57D-468C-8BB1-BCCDFC8CE092}">
      <dgm:prSet/>
      <dgm:spPr/>
      <dgm:t>
        <a:bodyPr/>
        <a:lstStyle/>
        <a:p>
          <a:endParaRPr lang="en-US"/>
        </a:p>
      </dgm:t>
    </dgm:pt>
    <dgm:pt modelId="{1CDCAB93-738F-47E8-BBD6-4690C2E1B5CD}">
      <dgm:prSet/>
      <dgm:spPr/>
      <dgm:t>
        <a:bodyPr/>
        <a:lstStyle/>
        <a:p>
          <a:r>
            <a:rPr lang="en-US"/>
            <a:t>• </a:t>
          </a:r>
          <a:r>
            <a:rPr lang="en-US" b="1"/>
            <a:t>Operator Logs:</a:t>
          </a:r>
          <a:r>
            <a:rPr lang="en-US"/>
            <a:t> Review daily reports for anomalies or trends.</a:t>
          </a:r>
        </a:p>
      </dgm:t>
    </dgm:pt>
    <dgm:pt modelId="{5AC7A1D6-8D55-444E-A594-FCC0F514681D}" type="parTrans" cxnId="{67943903-EB58-4045-9C30-34AF7043A65B}">
      <dgm:prSet/>
      <dgm:spPr/>
      <dgm:t>
        <a:bodyPr/>
        <a:lstStyle/>
        <a:p>
          <a:endParaRPr lang="en-US"/>
        </a:p>
      </dgm:t>
    </dgm:pt>
    <dgm:pt modelId="{A92EA9A9-E435-48A8-B636-0DEEE5CF89C5}" type="sibTrans" cxnId="{67943903-EB58-4045-9C30-34AF7043A65B}">
      <dgm:prSet/>
      <dgm:spPr/>
      <dgm:t>
        <a:bodyPr/>
        <a:lstStyle/>
        <a:p>
          <a:endParaRPr lang="en-US"/>
        </a:p>
      </dgm:t>
    </dgm:pt>
    <dgm:pt modelId="{FB973695-4163-487A-82B3-E8D262901738}">
      <dgm:prSet/>
      <dgm:spPr/>
      <dgm:t>
        <a:bodyPr/>
        <a:lstStyle/>
        <a:p>
          <a:r>
            <a:rPr lang="en-US"/>
            <a:t>• </a:t>
          </a:r>
          <a:r>
            <a:rPr lang="en-US" b="1"/>
            <a:t>Calibration Records:</a:t>
          </a:r>
          <a:r>
            <a:rPr lang="en-US"/>
            <a:t> Ensure all gauges and sensors are calibrated and documented.</a:t>
          </a:r>
        </a:p>
      </dgm:t>
    </dgm:pt>
    <dgm:pt modelId="{CE5D695E-DD78-4A0F-BE96-67395F16884C}" type="parTrans" cxnId="{04C0B534-93E7-4A9B-99C9-5A5899710E71}">
      <dgm:prSet/>
      <dgm:spPr/>
      <dgm:t>
        <a:bodyPr/>
        <a:lstStyle/>
        <a:p>
          <a:endParaRPr lang="en-US"/>
        </a:p>
      </dgm:t>
    </dgm:pt>
    <dgm:pt modelId="{B91EB171-61EB-4FEF-BF79-71BCC2522D55}" type="sibTrans" cxnId="{04C0B534-93E7-4A9B-99C9-5A5899710E71}">
      <dgm:prSet/>
      <dgm:spPr/>
      <dgm:t>
        <a:bodyPr/>
        <a:lstStyle/>
        <a:p>
          <a:endParaRPr lang="en-US"/>
        </a:p>
      </dgm:t>
    </dgm:pt>
    <dgm:pt modelId="{2EB73587-DC7F-4C71-B36A-C7FB2F78DFAA}">
      <dgm:prSet/>
      <dgm:spPr/>
      <dgm:t>
        <a:bodyPr/>
        <a:lstStyle/>
        <a:p>
          <a:r>
            <a:rPr lang="en-US"/>
            <a:t>Performing this quick audit ensures operational efficiency, minimizes downtime, and supports compliance with production and hygiene standards.</a:t>
          </a:r>
        </a:p>
      </dgm:t>
    </dgm:pt>
    <dgm:pt modelId="{65D2BEB1-2A3C-40EF-BA40-D5114EEF524D}" type="parTrans" cxnId="{382873AE-87B4-4407-8FEE-2DA21CE43A3F}">
      <dgm:prSet/>
      <dgm:spPr/>
      <dgm:t>
        <a:bodyPr/>
        <a:lstStyle/>
        <a:p>
          <a:endParaRPr lang="en-US"/>
        </a:p>
      </dgm:t>
    </dgm:pt>
    <dgm:pt modelId="{48DA2DAB-607F-40D1-B274-260390025E4C}" type="sibTrans" cxnId="{382873AE-87B4-4407-8FEE-2DA21CE43A3F}">
      <dgm:prSet/>
      <dgm:spPr/>
      <dgm:t>
        <a:bodyPr/>
        <a:lstStyle/>
        <a:p>
          <a:endParaRPr lang="en-US"/>
        </a:p>
      </dgm:t>
    </dgm:pt>
    <dgm:pt modelId="{182347AA-882C-584C-A758-49543FE330B8}" type="pres">
      <dgm:prSet presAssocID="{FC8E1E06-85EB-4FA2-B376-00D80EE7429E}" presName="diagram" presStyleCnt="0">
        <dgm:presLayoutVars>
          <dgm:dir val="rev"/>
          <dgm:resizeHandles val="exact"/>
        </dgm:presLayoutVars>
      </dgm:prSet>
      <dgm:spPr/>
    </dgm:pt>
    <dgm:pt modelId="{33F4FBD2-CD1E-A24F-8BCE-2F1E68FA425D}" type="pres">
      <dgm:prSet presAssocID="{BC0CC77E-2AC7-462F-B431-CC662DF779AB}" presName="node" presStyleLbl="node1" presStyleIdx="0" presStyleCnt="19">
        <dgm:presLayoutVars>
          <dgm:bulletEnabled val="1"/>
        </dgm:presLayoutVars>
      </dgm:prSet>
      <dgm:spPr/>
    </dgm:pt>
    <dgm:pt modelId="{1FBFE649-B42B-6B40-ACC7-E1263183E141}" type="pres">
      <dgm:prSet presAssocID="{ACD97B2F-6C14-49EC-89BE-EF98674B5DF1}" presName="sibTrans" presStyleCnt="0"/>
      <dgm:spPr/>
    </dgm:pt>
    <dgm:pt modelId="{FA1CB675-90AD-C04C-9711-1A9BFE858427}" type="pres">
      <dgm:prSet presAssocID="{3025A4CA-8289-4FEF-A4E2-57BC118E42E8}" presName="node" presStyleLbl="node1" presStyleIdx="1" presStyleCnt="19">
        <dgm:presLayoutVars>
          <dgm:bulletEnabled val="1"/>
        </dgm:presLayoutVars>
      </dgm:prSet>
      <dgm:spPr/>
    </dgm:pt>
    <dgm:pt modelId="{B9956958-96AC-984B-B622-C340D4BC40E1}" type="pres">
      <dgm:prSet presAssocID="{881D5A5C-E94D-41FC-9622-74FD9F5DF8C8}" presName="sibTrans" presStyleCnt="0"/>
      <dgm:spPr/>
    </dgm:pt>
    <dgm:pt modelId="{FB321EE7-9CAE-FF44-8B19-AE4CAF41C5B9}" type="pres">
      <dgm:prSet presAssocID="{B2060DCA-54AC-465A-9A67-EE27D4E686FE}" presName="node" presStyleLbl="node1" presStyleIdx="2" presStyleCnt="19">
        <dgm:presLayoutVars>
          <dgm:bulletEnabled val="1"/>
        </dgm:presLayoutVars>
      </dgm:prSet>
      <dgm:spPr/>
    </dgm:pt>
    <dgm:pt modelId="{59DC7B97-3EE8-9449-80FC-CFD45FFA5C43}" type="pres">
      <dgm:prSet presAssocID="{E9082F9B-DE35-441C-A223-A0C961DB949D}" presName="sibTrans" presStyleCnt="0"/>
      <dgm:spPr/>
    </dgm:pt>
    <dgm:pt modelId="{7356BE4D-71D2-1541-9DAB-5C0D4FCD2F5B}" type="pres">
      <dgm:prSet presAssocID="{D8307A03-E62F-4DC3-8B5D-17E1ED839474}" presName="node" presStyleLbl="node1" presStyleIdx="3" presStyleCnt="19">
        <dgm:presLayoutVars>
          <dgm:bulletEnabled val="1"/>
        </dgm:presLayoutVars>
      </dgm:prSet>
      <dgm:spPr/>
    </dgm:pt>
    <dgm:pt modelId="{0B90F75B-E1AB-804E-A4D2-A03F0E1C9836}" type="pres">
      <dgm:prSet presAssocID="{7D0E4D88-C6D2-4FF7-89E4-C6CFED92C2F5}" presName="sibTrans" presStyleCnt="0"/>
      <dgm:spPr/>
    </dgm:pt>
    <dgm:pt modelId="{70AFE538-0A25-EB40-BA78-A1E666572E8A}" type="pres">
      <dgm:prSet presAssocID="{2A616DE7-5D85-4559-A18F-95F242B88E85}" presName="node" presStyleLbl="node1" presStyleIdx="4" presStyleCnt="19">
        <dgm:presLayoutVars>
          <dgm:bulletEnabled val="1"/>
        </dgm:presLayoutVars>
      </dgm:prSet>
      <dgm:spPr/>
    </dgm:pt>
    <dgm:pt modelId="{E8F34B3D-EB21-CC4D-94D8-A40A34C1BD45}" type="pres">
      <dgm:prSet presAssocID="{E7000CC4-DEB6-4904-A1D8-D0FB34DFF9ED}" presName="sibTrans" presStyleCnt="0"/>
      <dgm:spPr/>
    </dgm:pt>
    <dgm:pt modelId="{61EE492C-061B-3E4B-B01F-94820A9192CC}" type="pres">
      <dgm:prSet presAssocID="{08D5B104-493B-44CD-9C44-F4579614A791}" presName="node" presStyleLbl="node1" presStyleIdx="5" presStyleCnt="19">
        <dgm:presLayoutVars>
          <dgm:bulletEnabled val="1"/>
        </dgm:presLayoutVars>
      </dgm:prSet>
      <dgm:spPr/>
    </dgm:pt>
    <dgm:pt modelId="{5EA02E51-DE2A-0841-9626-D64A0F43E531}" type="pres">
      <dgm:prSet presAssocID="{EDD66DC8-B8DE-4457-B20D-7E2AEACC6208}" presName="sibTrans" presStyleCnt="0"/>
      <dgm:spPr/>
    </dgm:pt>
    <dgm:pt modelId="{51EEDB8E-AC9B-F247-A9FB-059A7EE5C17D}" type="pres">
      <dgm:prSet presAssocID="{C7994393-BF7B-4B3F-A246-DD345EF737CC}" presName="node" presStyleLbl="node1" presStyleIdx="6" presStyleCnt="19">
        <dgm:presLayoutVars>
          <dgm:bulletEnabled val="1"/>
        </dgm:presLayoutVars>
      </dgm:prSet>
      <dgm:spPr/>
    </dgm:pt>
    <dgm:pt modelId="{84FCAC66-2A56-2040-B991-CE4B561393BB}" type="pres">
      <dgm:prSet presAssocID="{738865D9-735E-4A94-8C97-CFDE2F221365}" presName="sibTrans" presStyleCnt="0"/>
      <dgm:spPr/>
    </dgm:pt>
    <dgm:pt modelId="{87A3D8AD-58CB-824D-A744-C59607873CD2}" type="pres">
      <dgm:prSet presAssocID="{FC5B39F4-E7FC-4E19-8665-DD27537ABEBB}" presName="node" presStyleLbl="node1" presStyleIdx="7" presStyleCnt="19">
        <dgm:presLayoutVars>
          <dgm:bulletEnabled val="1"/>
        </dgm:presLayoutVars>
      </dgm:prSet>
      <dgm:spPr/>
    </dgm:pt>
    <dgm:pt modelId="{23661DFC-1F27-9D47-BEE2-2EF9B32016A0}" type="pres">
      <dgm:prSet presAssocID="{1183D48D-4B46-441E-A398-FD75496DA0AA}" presName="sibTrans" presStyleCnt="0"/>
      <dgm:spPr/>
    </dgm:pt>
    <dgm:pt modelId="{F5A793D5-80C4-D445-9375-D9C98EE481CC}" type="pres">
      <dgm:prSet presAssocID="{C88840D6-8E43-43A8-89B1-A12243FB1F86}" presName="node" presStyleLbl="node1" presStyleIdx="8" presStyleCnt="19">
        <dgm:presLayoutVars>
          <dgm:bulletEnabled val="1"/>
        </dgm:presLayoutVars>
      </dgm:prSet>
      <dgm:spPr/>
    </dgm:pt>
    <dgm:pt modelId="{CAB9E4C5-4CA0-DF4B-8A4E-3DDE77DF48EF}" type="pres">
      <dgm:prSet presAssocID="{072F38B0-7CC8-4E8A-9FBE-CF74CFBA7A48}" presName="sibTrans" presStyleCnt="0"/>
      <dgm:spPr/>
    </dgm:pt>
    <dgm:pt modelId="{6E04F069-C97D-6E45-8C3B-4C090DC917A6}" type="pres">
      <dgm:prSet presAssocID="{AC8EA84A-C02B-40D3-9D0E-4DC9DADC9376}" presName="node" presStyleLbl="node1" presStyleIdx="9" presStyleCnt="19">
        <dgm:presLayoutVars>
          <dgm:bulletEnabled val="1"/>
        </dgm:presLayoutVars>
      </dgm:prSet>
      <dgm:spPr/>
    </dgm:pt>
    <dgm:pt modelId="{43B02F34-FA8C-8E40-A048-0C693C0BEF03}" type="pres">
      <dgm:prSet presAssocID="{49458AA6-001F-4D1F-AC24-148D3D4450BA}" presName="sibTrans" presStyleCnt="0"/>
      <dgm:spPr/>
    </dgm:pt>
    <dgm:pt modelId="{A8E2226E-9AD2-BE45-B6E7-D5B711858E81}" type="pres">
      <dgm:prSet presAssocID="{40084E5A-91C5-4353-94F8-6427FD425C4C}" presName="node" presStyleLbl="node1" presStyleIdx="10" presStyleCnt="19">
        <dgm:presLayoutVars>
          <dgm:bulletEnabled val="1"/>
        </dgm:presLayoutVars>
      </dgm:prSet>
      <dgm:spPr/>
    </dgm:pt>
    <dgm:pt modelId="{905C362D-D702-0248-999C-CE841B5C81EB}" type="pres">
      <dgm:prSet presAssocID="{467120D8-B7A8-4D39-977D-307BB2416129}" presName="sibTrans" presStyleCnt="0"/>
      <dgm:spPr/>
    </dgm:pt>
    <dgm:pt modelId="{8149D990-4994-C34C-938F-973AFCC806DA}" type="pres">
      <dgm:prSet presAssocID="{F2DD0CC0-F42D-4FA6-904B-88C8B4A0F1A7}" presName="node" presStyleLbl="node1" presStyleIdx="11" presStyleCnt="19">
        <dgm:presLayoutVars>
          <dgm:bulletEnabled val="1"/>
        </dgm:presLayoutVars>
      </dgm:prSet>
      <dgm:spPr/>
    </dgm:pt>
    <dgm:pt modelId="{1C71C4E2-A2F1-4048-8570-8A3E9396A8A4}" type="pres">
      <dgm:prSet presAssocID="{9244038D-9959-471C-A8E3-EECE3E66C20D}" presName="sibTrans" presStyleCnt="0"/>
      <dgm:spPr/>
    </dgm:pt>
    <dgm:pt modelId="{0393AE77-64E3-8A46-AC94-3F224A5D5F68}" type="pres">
      <dgm:prSet presAssocID="{5C206194-CD5C-4D36-9A62-595651B60BD5}" presName="node" presStyleLbl="node1" presStyleIdx="12" presStyleCnt="19">
        <dgm:presLayoutVars>
          <dgm:bulletEnabled val="1"/>
        </dgm:presLayoutVars>
      </dgm:prSet>
      <dgm:spPr/>
    </dgm:pt>
    <dgm:pt modelId="{FE1F2355-5D1F-0A47-A666-E959332ACB4F}" type="pres">
      <dgm:prSet presAssocID="{A6E04662-BA94-49FC-9B2E-30A5F8D0AE1D}" presName="sibTrans" presStyleCnt="0"/>
      <dgm:spPr/>
    </dgm:pt>
    <dgm:pt modelId="{50E7E454-3487-2643-9323-36ECCC00414C}" type="pres">
      <dgm:prSet presAssocID="{1B8F5F02-7F0F-4DC2-A545-F78CEBD09F7E}" presName="node" presStyleLbl="node1" presStyleIdx="13" presStyleCnt="19">
        <dgm:presLayoutVars>
          <dgm:bulletEnabled val="1"/>
        </dgm:presLayoutVars>
      </dgm:prSet>
      <dgm:spPr/>
    </dgm:pt>
    <dgm:pt modelId="{149AAECF-77FB-AC49-A583-BB33DDA0F315}" type="pres">
      <dgm:prSet presAssocID="{2FCF66BF-2B99-4323-8E22-B60C2273B9AC}" presName="sibTrans" presStyleCnt="0"/>
      <dgm:spPr/>
    </dgm:pt>
    <dgm:pt modelId="{509C1C5E-323D-9B4D-A146-3E8567E3508F}" type="pres">
      <dgm:prSet presAssocID="{515306DD-AFF3-4767-9260-3FCE5EE47286}" presName="node" presStyleLbl="node1" presStyleIdx="14" presStyleCnt="19">
        <dgm:presLayoutVars>
          <dgm:bulletEnabled val="1"/>
        </dgm:presLayoutVars>
      </dgm:prSet>
      <dgm:spPr/>
    </dgm:pt>
    <dgm:pt modelId="{1D5F44F7-1A0E-FF4B-9A42-2A70EC9D2168}" type="pres">
      <dgm:prSet presAssocID="{AA00283B-3A92-4A8D-B819-166D2CD5AAB9}" presName="sibTrans" presStyleCnt="0"/>
      <dgm:spPr/>
    </dgm:pt>
    <dgm:pt modelId="{B2DE9400-AB33-4548-A7CF-5A61A9304F63}" type="pres">
      <dgm:prSet presAssocID="{F34D3A05-D246-445C-89A1-C29659F721C6}" presName="node" presStyleLbl="node1" presStyleIdx="15" presStyleCnt="19">
        <dgm:presLayoutVars>
          <dgm:bulletEnabled val="1"/>
        </dgm:presLayoutVars>
      </dgm:prSet>
      <dgm:spPr/>
    </dgm:pt>
    <dgm:pt modelId="{E391EC9A-59DB-4148-A207-12F24B883C85}" type="pres">
      <dgm:prSet presAssocID="{427EBE8E-C74F-47C7-A7ED-7CC49FF197FB}" presName="sibTrans" presStyleCnt="0"/>
      <dgm:spPr/>
    </dgm:pt>
    <dgm:pt modelId="{0302AB1D-EDD1-7D46-9359-F354EAA8E0EA}" type="pres">
      <dgm:prSet presAssocID="{1CDCAB93-738F-47E8-BBD6-4690C2E1B5CD}" presName="node" presStyleLbl="node1" presStyleIdx="16" presStyleCnt="19">
        <dgm:presLayoutVars>
          <dgm:bulletEnabled val="1"/>
        </dgm:presLayoutVars>
      </dgm:prSet>
      <dgm:spPr/>
    </dgm:pt>
    <dgm:pt modelId="{6F525406-F49F-B944-856A-79D2B4C35CD8}" type="pres">
      <dgm:prSet presAssocID="{A92EA9A9-E435-48A8-B636-0DEEE5CF89C5}" presName="sibTrans" presStyleCnt="0"/>
      <dgm:spPr/>
    </dgm:pt>
    <dgm:pt modelId="{2331EF6B-D4CC-714C-B16D-59D3CB17AEB6}" type="pres">
      <dgm:prSet presAssocID="{FB973695-4163-487A-82B3-E8D262901738}" presName="node" presStyleLbl="node1" presStyleIdx="17" presStyleCnt="19">
        <dgm:presLayoutVars>
          <dgm:bulletEnabled val="1"/>
        </dgm:presLayoutVars>
      </dgm:prSet>
      <dgm:spPr/>
    </dgm:pt>
    <dgm:pt modelId="{13AB2EAE-659B-CD45-9CE9-82821D554B02}" type="pres">
      <dgm:prSet presAssocID="{B91EB171-61EB-4FEF-BF79-71BCC2522D55}" presName="sibTrans" presStyleCnt="0"/>
      <dgm:spPr/>
    </dgm:pt>
    <dgm:pt modelId="{D0EEDF53-5DBC-AC44-BC3D-3553D626DE5C}" type="pres">
      <dgm:prSet presAssocID="{2EB73587-DC7F-4C71-B36A-C7FB2F78DFAA}" presName="node" presStyleLbl="node1" presStyleIdx="18" presStyleCnt="19">
        <dgm:presLayoutVars>
          <dgm:bulletEnabled val="1"/>
        </dgm:presLayoutVars>
      </dgm:prSet>
      <dgm:spPr/>
    </dgm:pt>
  </dgm:ptLst>
  <dgm:cxnLst>
    <dgm:cxn modelId="{67943903-EB58-4045-9C30-34AF7043A65B}" srcId="{FC8E1E06-85EB-4FA2-B376-00D80EE7429E}" destId="{1CDCAB93-738F-47E8-BBD6-4690C2E1B5CD}" srcOrd="16" destOrd="0" parTransId="{5AC7A1D6-8D55-444E-A594-FCC0F514681D}" sibTransId="{A92EA9A9-E435-48A8-B636-0DEEE5CF89C5}"/>
    <dgm:cxn modelId="{40D8950F-9BE9-A049-89E6-460360A6FF3B}" type="presOf" srcId="{515306DD-AFF3-4767-9260-3FCE5EE47286}" destId="{509C1C5E-323D-9B4D-A146-3E8567E3508F}" srcOrd="0" destOrd="0" presId="urn:microsoft.com/office/officeart/2005/8/layout/default"/>
    <dgm:cxn modelId="{52DCA80F-8C40-CF42-9E72-8F8A20D9FC38}" type="presOf" srcId="{B2060DCA-54AC-465A-9A67-EE27D4E686FE}" destId="{FB321EE7-9CAE-FF44-8B19-AE4CAF41C5B9}" srcOrd="0" destOrd="0" presId="urn:microsoft.com/office/officeart/2005/8/layout/default"/>
    <dgm:cxn modelId="{4F6D9820-A1C7-0E43-83E9-B6C72B64F5E4}" type="presOf" srcId="{08D5B104-493B-44CD-9C44-F4579614A791}" destId="{61EE492C-061B-3E4B-B01F-94820A9192CC}" srcOrd="0" destOrd="0" presId="urn:microsoft.com/office/officeart/2005/8/layout/default"/>
    <dgm:cxn modelId="{2467E422-A7F5-5543-B02A-C7A38AF6F185}" type="presOf" srcId="{2EB73587-DC7F-4C71-B36A-C7FB2F78DFAA}" destId="{D0EEDF53-5DBC-AC44-BC3D-3553D626DE5C}" srcOrd="0" destOrd="0" presId="urn:microsoft.com/office/officeart/2005/8/layout/default"/>
    <dgm:cxn modelId="{52384D23-4E18-4F4C-92BC-2058012AC818}" type="presOf" srcId="{3025A4CA-8289-4FEF-A4E2-57BC118E42E8}" destId="{FA1CB675-90AD-C04C-9711-1A9BFE858427}" srcOrd="0" destOrd="0" presId="urn:microsoft.com/office/officeart/2005/8/layout/default"/>
    <dgm:cxn modelId="{A803F62F-F9FC-4D6C-A046-53775FF075F0}" srcId="{FC8E1E06-85EB-4FA2-B376-00D80EE7429E}" destId="{D8307A03-E62F-4DC3-8B5D-17E1ED839474}" srcOrd="3" destOrd="0" parTransId="{4DE8F245-77CA-46A5-966A-A13B2DB0456D}" sibTransId="{7D0E4D88-C6D2-4FF7-89E4-C6CFED92C2F5}"/>
    <dgm:cxn modelId="{04C0B534-93E7-4A9B-99C9-5A5899710E71}" srcId="{FC8E1E06-85EB-4FA2-B376-00D80EE7429E}" destId="{FB973695-4163-487A-82B3-E8D262901738}" srcOrd="17" destOrd="0" parTransId="{CE5D695E-DD78-4A0F-BE96-67395F16884C}" sibTransId="{B91EB171-61EB-4FEF-BF79-71BCC2522D55}"/>
    <dgm:cxn modelId="{BAC7EE34-33E8-4CCB-8016-9CC0206CADF5}" srcId="{FC8E1E06-85EB-4FA2-B376-00D80EE7429E}" destId="{40084E5A-91C5-4353-94F8-6427FD425C4C}" srcOrd="10" destOrd="0" parTransId="{2F5138CB-0663-4BB2-88C2-DF6B88A87231}" sibTransId="{467120D8-B7A8-4D39-977D-307BB2416129}"/>
    <dgm:cxn modelId="{5D8EAA36-961E-9644-89A2-79E2ECC5D59F}" type="presOf" srcId="{BC0CC77E-2AC7-462F-B431-CC662DF779AB}" destId="{33F4FBD2-CD1E-A24F-8BCE-2F1E68FA425D}" srcOrd="0" destOrd="0" presId="urn:microsoft.com/office/officeart/2005/8/layout/default"/>
    <dgm:cxn modelId="{785E8940-9B75-42F9-A842-8FE5739B3F68}" srcId="{FC8E1E06-85EB-4FA2-B376-00D80EE7429E}" destId="{C7994393-BF7B-4B3F-A246-DD345EF737CC}" srcOrd="6" destOrd="0" parTransId="{F35B6CCE-503F-4F23-9FA5-3851CFD1777A}" sibTransId="{738865D9-735E-4A94-8C97-CFDE2F221365}"/>
    <dgm:cxn modelId="{49BDEE5E-9FEA-4A69-8485-88F1EFC18A9D}" srcId="{FC8E1E06-85EB-4FA2-B376-00D80EE7429E}" destId="{1B8F5F02-7F0F-4DC2-A545-F78CEBD09F7E}" srcOrd="13" destOrd="0" parTransId="{B1635A61-DF64-4A7E-BFD5-D7A4B905241D}" sibTransId="{2FCF66BF-2B99-4323-8E22-B60C2273B9AC}"/>
    <dgm:cxn modelId="{1CFD4F5F-D91B-A547-8B4C-3E9414393506}" type="presOf" srcId="{C88840D6-8E43-43A8-89B1-A12243FB1F86}" destId="{F5A793D5-80C4-D445-9375-D9C98EE481CC}" srcOrd="0" destOrd="0" presId="urn:microsoft.com/office/officeart/2005/8/layout/default"/>
    <dgm:cxn modelId="{6962CD41-1FCF-AB4B-B906-AE5C8219D6D6}" type="presOf" srcId="{FC5B39F4-E7FC-4E19-8665-DD27537ABEBB}" destId="{87A3D8AD-58CB-824D-A744-C59607873CD2}" srcOrd="0" destOrd="0" presId="urn:microsoft.com/office/officeart/2005/8/layout/default"/>
    <dgm:cxn modelId="{7A1EE267-BADD-C54A-A02E-57A78C8ECDA9}" type="presOf" srcId="{F2DD0CC0-F42D-4FA6-904B-88C8B4A0F1A7}" destId="{8149D990-4994-C34C-938F-973AFCC806DA}" srcOrd="0" destOrd="0" presId="urn:microsoft.com/office/officeart/2005/8/layout/default"/>
    <dgm:cxn modelId="{AE89DB68-9324-004A-8775-9836749C3E97}" type="presOf" srcId="{AC8EA84A-C02B-40D3-9D0E-4DC9DADC9376}" destId="{6E04F069-C97D-6E45-8C3B-4C090DC917A6}" srcOrd="0" destOrd="0" presId="urn:microsoft.com/office/officeart/2005/8/layout/default"/>
    <dgm:cxn modelId="{1B557F4C-DC15-9143-A08F-B9454A913086}" type="presOf" srcId="{2A616DE7-5D85-4559-A18F-95F242B88E85}" destId="{70AFE538-0A25-EB40-BA78-A1E666572E8A}" srcOrd="0" destOrd="0" presId="urn:microsoft.com/office/officeart/2005/8/layout/default"/>
    <dgm:cxn modelId="{B71D034D-2DD4-7041-8113-E4416837E00A}" type="presOf" srcId="{FC8E1E06-85EB-4FA2-B376-00D80EE7429E}" destId="{182347AA-882C-584C-A758-49543FE330B8}" srcOrd="0" destOrd="0" presId="urn:microsoft.com/office/officeart/2005/8/layout/default"/>
    <dgm:cxn modelId="{4875566F-C74B-40D3-878F-D81F1953CAAA}" srcId="{FC8E1E06-85EB-4FA2-B376-00D80EE7429E}" destId="{08D5B104-493B-44CD-9C44-F4579614A791}" srcOrd="5" destOrd="0" parTransId="{3AC17C63-A14C-4204-A4F0-AEBD6D94511C}" sibTransId="{EDD66DC8-B8DE-4457-B20D-7E2AEACC6208}"/>
    <dgm:cxn modelId="{6E456F58-1703-8D44-9FEC-D42F92CE8B60}" type="presOf" srcId="{1B8F5F02-7F0F-4DC2-A545-F78CEBD09F7E}" destId="{50E7E454-3487-2643-9323-36ECCC00414C}" srcOrd="0" destOrd="0" presId="urn:microsoft.com/office/officeart/2005/8/layout/default"/>
    <dgm:cxn modelId="{B9FD4B80-F522-4E39-8282-9192677ABFB9}" srcId="{FC8E1E06-85EB-4FA2-B376-00D80EE7429E}" destId="{AC8EA84A-C02B-40D3-9D0E-4DC9DADC9376}" srcOrd="9" destOrd="0" parTransId="{984D913A-B35A-4972-BA90-E5267F38A6BE}" sibTransId="{49458AA6-001F-4D1F-AC24-148D3D4450BA}"/>
    <dgm:cxn modelId="{C42C4481-9EA3-2C49-AB63-6D58676DD767}" type="presOf" srcId="{40084E5A-91C5-4353-94F8-6427FD425C4C}" destId="{A8E2226E-9AD2-BE45-B6E7-D5B711858E81}" srcOrd="0" destOrd="0" presId="urn:microsoft.com/office/officeart/2005/8/layout/default"/>
    <dgm:cxn modelId="{C22F4299-F57D-468C-8BB1-BCCDFC8CE092}" srcId="{FC8E1E06-85EB-4FA2-B376-00D80EE7429E}" destId="{F34D3A05-D246-445C-89A1-C29659F721C6}" srcOrd="15" destOrd="0" parTransId="{C9152396-D494-4196-A0E4-D0C5BDF205A5}" sibTransId="{427EBE8E-C74F-47C7-A7ED-7CC49FF197FB}"/>
    <dgm:cxn modelId="{5E3F4D9E-7CE4-414A-8978-5DC8D0F7E7CD}" srcId="{FC8E1E06-85EB-4FA2-B376-00D80EE7429E}" destId="{F2DD0CC0-F42D-4FA6-904B-88C8B4A0F1A7}" srcOrd="11" destOrd="0" parTransId="{87669EA3-162C-4302-B904-229013CD345B}" sibTransId="{9244038D-9959-471C-A8E3-EECE3E66C20D}"/>
    <dgm:cxn modelId="{CDE782A4-044D-1240-9608-1799BC20BF42}" type="presOf" srcId="{1CDCAB93-738F-47E8-BBD6-4690C2E1B5CD}" destId="{0302AB1D-EDD1-7D46-9359-F354EAA8E0EA}" srcOrd="0" destOrd="0" presId="urn:microsoft.com/office/officeart/2005/8/layout/default"/>
    <dgm:cxn modelId="{520B6AA9-99FA-F946-89C9-9F0F3AC37577}" type="presOf" srcId="{F34D3A05-D246-445C-89A1-C29659F721C6}" destId="{B2DE9400-AB33-4548-A7CF-5A61A9304F63}" srcOrd="0" destOrd="0" presId="urn:microsoft.com/office/officeart/2005/8/layout/default"/>
    <dgm:cxn modelId="{382873AE-87B4-4407-8FEE-2DA21CE43A3F}" srcId="{FC8E1E06-85EB-4FA2-B376-00D80EE7429E}" destId="{2EB73587-DC7F-4C71-B36A-C7FB2F78DFAA}" srcOrd="18" destOrd="0" parTransId="{65D2BEB1-2A3C-40EF-BA40-D5114EEF524D}" sibTransId="{48DA2DAB-607F-40D1-B274-260390025E4C}"/>
    <dgm:cxn modelId="{862D0EB2-A41C-5F47-9A4B-682648C1A3DE}" type="presOf" srcId="{5C206194-CD5C-4D36-9A62-595651B60BD5}" destId="{0393AE77-64E3-8A46-AC94-3F224A5D5F68}" srcOrd="0" destOrd="0" presId="urn:microsoft.com/office/officeart/2005/8/layout/default"/>
    <dgm:cxn modelId="{57E1EEB9-D93B-4CBA-AE2C-AEE34F7BB94B}" srcId="{FC8E1E06-85EB-4FA2-B376-00D80EE7429E}" destId="{3025A4CA-8289-4FEF-A4E2-57BC118E42E8}" srcOrd="1" destOrd="0" parTransId="{7F46C1D3-BDCC-4682-9069-D328C953BD97}" sibTransId="{881D5A5C-E94D-41FC-9622-74FD9F5DF8C8}"/>
    <dgm:cxn modelId="{C503E1C3-4E24-F14B-835A-DF87C4508E28}" type="presOf" srcId="{D8307A03-E62F-4DC3-8B5D-17E1ED839474}" destId="{7356BE4D-71D2-1541-9DAB-5C0D4FCD2F5B}" srcOrd="0" destOrd="0" presId="urn:microsoft.com/office/officeart/2005/8/layout/default"/>
    <dgm:cxn modelId="{8CE33AC5-CA66-4268-BA25-4CF51A6360DA}" srcId="{FC8E1E06-85EB-4FA2-B376-00D80EE7429E}" destId="{C88840D6-8E43-43A8-89B1-A12243FB1F86}" srcOrd="8" destOrd="0" parTransId="{0493B9B4-792A-4B8C-914A-086F986EC37B}" sibTransId="{072F38B0-7CC8-4E8A-9FBE-CF74CFBA7A48}"/>
    <dgm:cxn modelId="{0198F6CC-EF79-46D5-A7CA-8C15F896B75F}" srcId="{FC8E1E06-85EB-4FA2-B376-00D80EE7429E}" destId="{5C206194-CD5C-4D36-9A62-595651B60BD5}" srcOrd="12" destOrd="0" parTransId="{477DC648-2B11-44BB-9ED2-93F7A39E5E7D}" sibTransId="{A6E04662-BA94-49FC-9B2E-30A5F8D0AE1D}"/>
    <dgm:cxn modelId="{85FAC0CF-5C3C-4A10-8DB2-AB64CCCE2835}" srcId="{FC8E1E06-85EB-4FA2-B376-00D80EE7429E}" destId="{BC0CC77E-2AC7-462F-B431-CC662DF779AB}" srcOrd="0" destOrd="0" parTransId="{1164CC63-2514-4C8C-A292-54360F0A48D7}" sibTransId="{ACD97B2F-6C14-49EC-89BE-EF98674B5DF1}"/>
    <dgm:cxn modelId="{6C2EAEDD-30C5-4588-BAA1-A8FB188575CB}" srcId="{FC8E1E06-85EB-4FA2-B376-00D80EE7429E}" destId="{FC5B39F4-E7FC-4E19-8665-DD27537ABEBB}" srcOrd="7" destOrd="0" parTransId="{C9E18E52-8179-4973-B5FA-29C469E664E0}" sibTransId="{1183D48D-4B46-441E-A398-FD75496DA0AA}"/>
    <dgm:cxn modelId="{0FCE02DE-ECEE-0648-8DDF-480B4EBF3B83}" type="presOf" srcId="{C7994393-BF7B-4B3F-A246-DD345EF737CC}" destId="{51EEDB8E-AC9B-F247-A9FB-059A7EE5C17D}" srcOrd="0" destOrd="0" presId="urn:microsoft.com/office/officeart/2005/8/layout/default"/>
    <dgm:cxn modelId="{537398E8-ECA1-2F41-AD8F-043047EE040C}" type="presOf" srcId="{FB973695-4163-487A-82B3-E8D262901738}" destId="{2331EF6B-D4CC-714C-B16D-59D3CB17AEB6}" srcOrd="0" destOrd="0" presId="urn:microsoft.com/office/officeart/2005/8/layout/default"/>
    <dgm:cxn modelId="{3B03CEEE-91B0-41B5-B56C-EE204BEEF96A}" srcId="{FC8E1E06-85EB-4FA2-B376-00D80EE7429E}" destId="{B2060DCA-54AC-465A-9A67-EE27D4E686FE}" srcOrd="2" destOrd="0" parTransId="{1BB489CC-D22E-4E93-B781-4C9FCD0AF0AF}" sibTransId="{E9082F9B-DE35-441C-A223-A0C961DB949D}"/>
    <dgm:cxn modelId="{0C8259F1-644B-4D00-8978-E45884A11A22}" srcId="{FC8E1E06-85EB-4FA2-B376-00D80EE7429E}" destId="{2A616DE7-5D85-4559-A18F-95F242B88E85}" srcOrd="4" destOrd="0" parTransId="{3146E5FB-F738-4A01-8032-018C4200A056}" sibTransId="{E7000CC4-DEB6-4904-A1D8-D0FB34DFF9ED}"/>
    <dgm:cxn modelId="{3BA466FE-DB27-460F-B8CA-3D6E1414C986}" srcId="{FC8E1E06-85EB-4FA2-B376-00D80EE7429E}" destId="{515306DD-AFF3-4767-9260-3FCE5EE47286}" srcOrd="14" destOrd="0" parTransId="{D0D79823-EE7B-4CBF-82DF-35FF3D150242}" sibTransId="{AA00283B-3A92-4A8D-B819-166D2CD5AAB9}"/>
    <dgm:cxn modelId="{3A35503E-ACC9-4946-B4FD-ABA83BC3581D}" type="presParOf" srcId="{182347AA-882C-584C-A758-49543FE330B8}" destId="{33F4FBD2-CD1E-A24F-8BCE-2F1E68FA425D}" srcOrd="0" destOrd="0" presId="urn:microsoft.com/office/officeart/2005/8/layout/default"/>
    <dgm:cxn modelId="{7831329B-2723-0A47-BC42-8AC8D9339A14}" type="presParOf" srcId="{182347AA-882C-584C-A758-49543FE330B8}" destId="{1FBFE649-B42B-6B40-ACC7-E1263183E141}" srcOrd="1" destOrd="0" presId="urn:microsoft.com/office/officeart/2005/8/layout/default"/>
    <dgm:cxn modelId="{C2CF78A9-0895-F842-9D2C-5EF937A9E91B}" type="presParOf" srcId="{182347AA-882C-584C-A758-49543FE330B8}" destId="{FA1CB675-90AD-C04C-9711-1A9BFE858427}" srcOrd="2" destOrd="0" presId="urn:microsoft.com/office/officeart/2005/8/layout/default"/>
    <dgm:cxn modelId="{6B416B6C-FE7C-A249-B462-F29A82CC7C07}" type="presParOf" srcId="{182347AA-882C-584C-A758-49543FE330B8}" destId="{B9956958-96AC-984B-B622-C340D4BC40E1}" srcOrd="3" destOrd="0" presId="urn:microsoft.com/office/officeart/2005/8/layout/default"/>
    <dgm:cxn modelId="{FFF459EC-D376-DD4E-A17E-3D2DF38005DF}" type="presParOf" srcId="{182347AA-882C-584C-A758-49543FE330B8}" destId="{FB321EE7-9CAE-FF44-8B19-AE4CAF41C5B9}" srcOrd="4" destOrd="0" presId="urn:microsoft.com/office/officeart/2005/8/layout/default"/>
    <dgm:cxn modelId="{7E50DFC6-1098-1C44-9D97-7B66454BD8EC}" type="presParOf" srcId="{182347AA-882C-584C-A758-49543FE330B8}" destId="{59DC7B97-3EE8-9449-80FC-CFD45FFA5C43}" srcOrd="5" destOrd="0" presId="urn:microsoft.com/office/officeart/2005/8/layout/default"/>
    <dgm:cxn modelId="{A127DE86-6CC1-5C46-9572-ED2BA92DA796}" type="presParOf" srcId="{182347AA-882C-584C-A758-49543FE330B8}" destId="{7356BE4D-71D2-1541-9DAB-5C0D4FCD2F5B}" srcOrd="6" destOrd="0" presId="urn:microsoft.com/office/officeart/2005/8/layout/default"/>
    <dgm:cxn modelId="{B8818FCD-9709-3244-8938-C8DFB0EB0C08}" type="presParOf" srcId="{182347AA-882C-584C-A758-49543FE330B8}" destId="{0B90F75B-E1AB-804E-A4D2-A03F0E1C9836}" srcOrd="7" destOrd="0" presId="urn:microsoft.com/office/officeart/2005/8/layout/default"/>
    <dgm:cxn modelId="{BC695C05-1536-F24C-905A-AC8AB303479C}" type="presParOf" srcId="{182347AA-882C-584C-A758-49543FE330B8}" destId="{70AFE538-0A25-EB40-BA78-A1E666572E8A}" srcOrd="8" destOrd="0" presId="urn:microsoft.com/office/officeart/2005/8/layout/default"/>
    <dgm:cxn modelId="{F93D6F76-76EC-6E4F-946D-3C8D82D17184}" type="presParOf" srcId="{182347AA-882C-584C-A758-49543FE330B8}" destId="{E8F34B3D-EB21-CC4D-94D8-A40A34C1BD45}" srcOrd="9" destOrd="0" presId="urn:microsoft.com/office/officeart/2005/8/layout/default"/>
    <dgm:cxn modelId="{88132462-AF46-BA4A-AB22-E1E2CC786713}" type="presParOf" srcId="{182347AA-882C-584C-A758-49543FE330B8}" destId="{61EE492C-061B-3E4B-B01F-94820A9192CC}" srcOrd="10" destOrd="0" presId="urn:microsoft.com/office/officeart/2005/8/layout/default"/>
    <dgm:cxn modelId="{8401363B-0B7F-BE43-8336-0655A4A1D3EC}" type="presParOf" srcId="{182347AA-882C-584C-A758-49543FE330B8}" destId="{5EA02E51-DE2A-0841-9626-D64A0F43E531}" srcOrd="11" destOrd="0" presId="urn:microsoft.com/office/officeart/2005/8/layout/default"/>
    <dgm:cxn modelId="{ECC1AA87-C02E-784E-A378-2765D63D8CE5}" type="presParOf" srcId="{182347AA-882C-584C-A758-49543FE330B8}" destId="{51EEDB8E-AC9B-F247-A9FB-059A7EE5C17D}" srcOrd="12" destOrd="0" presId="urn:microsoft.com/office/officeart/2005/8/layout/default"/>
    <dgm:cxn modelId="{667C9F92-4ED9-2B4B-9690-E52219B0D26A}" type="presParOf" srcId="{182347AA-882C-584C-A758-49543FE330B8}" destId="{84FCAC66-2A56-2040-B991-CE4B561393BB}" srcOrd="13" destOrd="0" presId="urn:microsoft.com/office/officeart/2005/8/layout/default"/>
    <dgm:cxn modelId="{1F2E78AD-3C09-9A44-B42A-3FDADC9E2CA1}" type="presParOf" srcId="{182347AA-882C-584C-A758-49543FE330B8}" destId="{87A3D8AD-58CB-824D-A744-C59607873CD2}" srcOrd="14" destOrd="0" presId="urn:microsoft.com/office/officeart/2005/8/layout/default"/>
    <dgm:cxn modelId="{63D73276-14A2-D645-B796-7FE11CD79506}" type="presParOf" srcId="{182347AA-882C-584C-A758-49543FE330B8}" destId="{23661DFC-1F27-9D47-BEE2-2EF9B32016A0}" srcOrd="15" destOrd="0" presId="urn:microsoft.com/office/officeart/2005/8/layout/default"/>
    <dgm:cxn modelId="{75BB4644-A848-644C-B5B4-EA2589C64658}" type="presParOf" srcId="{182347AA-882C-584C-A758-49543FE330B8}" destId="{F5A793D5-80C4-D445-9375-D9C98EE481CC}" srcOrd="16" destOrd="0" presId="urn:microsoft.com/office/officeart/2005/8/layout/default"/>
    <dgm:cxn modelId="{F3313FA7-7138-DF47-B73B-031F32F08571}" type="presParOf" srcId="{182347AA-882C-584C-A758-49543FE330B8}" destId="{CAB9E4C5-4CA0-DF4B-8A4E-3DDE77DF48EF}" srcOrd="17" destOrd="0" presId="urn:microsoft.com/office/officeart/2005/8/layout/default"/>
    <dgm:cxn modelId="{DFEBA881-8ADB-4E43-B93B-AFC3BF2E060B}" type="presParOf" srcId="{182347AA-882C-584C-A758-49543FE330B8}" destId="{6E04F069-C97D-6E45-8C3B-4C090DC917A6}" srcOrd="18" destOrd="0" presId="urn:microsoft.com/office/officeart/2005/8/layout/default"/>
    <dgm:cxn modelId="{9FE9214B-54DA-A84A-8C8D-F6DD41963E52}" type="presParOf" srcId="{182347AA-882C-584C-A758-49543FE330B8}" destId="{43B02F34-FA8C-8E40-A048-0C693C0BEF03}" srcOrd="19" destOrd="0" presId="urn:microsoft.com/office/officeart/2005/8/layout/default"/>
    <dgm:cxn modelId="{CA35DD0F-247C-2C4B-A1BC-E3FF7DB4DE2A}" type="presParOf" srcId="{182347AA-882C-584C-A758-49543FE330B8}" destId="{A8E2226E-9AD2-BE45-B6E7-D5B711858E81}" srcOrd="20" destOrd="0" presId="urn:microsoft.com/office/officeart/2005/8/layout/default"/>
    <dgm:cxn modelId="{E0AF3D02-D524-5246-A4AD-77236F9928A2}" type="presParOf" srcId="{182347AA-882C-584C-A758-49543FE330B8}" destId="{905C362D-D702-0248-999C-CE841B5C81EB}" srcOrd="21" destOrd="0" presId="urn:microsoft.com/office/officeart/2005/8/layout/default"/>
    <dgm:cxn modelId="{010031AF-86FD-EF47-8B23-3890A62E63F4}" type="presParOf" srcId="{182347AA-882C-584C-A758-49543FE330B8}" destId="{8149D990-4994-C34C-938F-973AFCC806DA}" srcOrd="22" destOrd="0" presId="urn:microsoft.com/office/officeart/2005/8/layout/default"/>
    <dgm:cxn modelId="{53F14F3B-52F7-A643-A7E4-58C1FFA25E39}" type="presParOf" srcId="{182347AA-882C-584C-A758-49543FE330B8}" destId="{1C71C4E2-A2F1-4048-8570-8A3E9396A8A4}" srcOrd="23" destOrd="0" presId="urn:microsoft.com/office/officeart/2005/8/layout/default"/>
    <dgm:cxn modelId="{63EA83C9-C673-E246-A1A1-FF093E660350}" type="presParOf" srcId="{182347AA-882C-584C-A758-49543FE330B8}" destId="{0393AE77-64E3-8A46-AC94-3F224A5D5F68}" srcOrd="24" destOrd="0" presId="urn:microsoft.com/office/officeart/2005/8/layout/default"/>
    <dgm:cxn modelId="{DA430044-E9A5-E142-9BAA-9E1EC69FABD1}" type="presParOf" srcId="{182347AA-882C-584C-A758-49543FE330B8}" destId="{FE1F2355-5D1F-0A47-A666-E959332ACB4F}" srcOrd="25" destOrd="0" presId="urn:microsoft.com/office/officeart/2005/8/layout/default"/>
    <dgm:cxn modelId="{FE7B18F7-47AD-174A-9AD1-19A330BADE89}" type="presParOf" srcId="{182347AA-882C-584C-A758-49543FE330B8}" destId="{50E7E454-3487-2643-9323-36ECCC00414C}" srcOrd="26" destOrd="0" presId="urn:microsoft.com/office/officeart/2005/8/layout/default"/>
    <dgm:cxn modelId="{ED12CF64-CF12-774C-8872-73A173CA0A45}" type="presParOf" srcId="{182347AA-882C-584C-A758-49543FE330B8}" destId="{149AAECF-77FB-AC49-A583-BB33DDA0F315}" srcOrd="27" destOrd="0" presId="urn:microsoft.com/office/officeart/2005/8/layout/default"/>
    <dgm:cxn modelId="{7722F4A7-9FB1-AD47-BAD0-C45EA9DA6AB9}" type="presParOf" srcId="{182347AA-882C-584C-A758-49543FE330B8}" destId="{509C1C5E-323D-9B4D-A146-3E8567E3508F}" srcOrd="28" destOrd="0" presId="urn:microsoft.com/office/officeart/2005/8/layout/default"/>
    <dgm:cxn modelId="{7693BF9D-614C-AD4B-A0DC-3CF2BF652363}" type="presParOf" srcId="{182347AA-882C-584C-A758-49543FE330B8}" destId="{1D5F44F7-1A0E-FF4B-9A42-2A70EC9D2168}" srcOrd="29" destOrd="0" presId="urn:microsoft.com/office/officeart/2005/8/layout/default"/>
    <dgm:cxn modelId="{D2396C7F-D968-0C4F-A8F9-E7BA010CEDB2}" type="presParOf" srcId="{182347AA-882C-584C-A758-49543FE330B8}" destId="{B2DE9400-AB33-4548-A7CF-5A61A9304F63}" srcOrd="30" destOrd="0" presId="urn:microsoft.com/office/officeart/2005/8/layout/default"/>
    <dgm:cxn modelId="{1FA604C9-F472-084C-A3A8-7B6A669FB2FD}" type="presParOf" srcId="{182347AA-882C-584C-A758-49543FE330B8}" destId="{E391EC9A-59DB-4148-A207-12F24B883C85}" srcOrd="31" destOrd="0" presId="urn:microsoft.com/office/officeart/2005/8/layout/default"/>
    <dgm:cxn modelId="{822DBA77-A5E3-1543-AB15-85398DDD89B9}" type="presParOf" srcId="{182347AA-882C-584C-A758-49543FE330B8}" destId="{0302AB1D-EDD1-7D46-9359-F354EAA8E0EA}" srcOrd="32" destOrd="0" presId="urn:microsoft.com/office/officeart/2005/8/layout/default"/>
    <dgm:cxn modelId="{93D729D6-739A-214A-9601-6437E92B42B2}" type="presParOf" srcId="{182347AA-882C-584C-A758-49543FE330B8}" destId="{6F525406-F49F-B944-856A-79D2B4C35CD8}" srcOrd="33" destOrd="0" presId="urn:microsoft.com/office/officeart/2005/8/layout/default"/>
    <dgm:cxn modelId="{A8764C88-B94E-BF4D-A51F-1CD5E28F0326}" type="presParOf" srcId="{182347AA-882C-584C-A758-49543FE330B8}" destId="{2331EF6B-D4CC-714C-B16D-59D3CB17AEB6}" srcOrd="34" destOrd="0" presId="urn:microsoft.com/office/officeart/2005/8/layout/default"/>
    <dgm:cxn modelId="{122D033E-9042-1949-B579-F81A2D0AEE63}" type="presParOf" srcId="{182347AA-882C-584C-A758-49543FE330B8}" destId="{13AB2EAE-659B-CD45-9CE9-82821D554B02}" srcOrd="35" destOrd="0" presId="urn:microsoft.com/office/officeart/2005/8/layout/default"/>
    <dgm:cxn modelId="{BAF034F7-20E3-0D48-8FA9-8BFDB4D19C9D}" type="presParOf" srcId="{182347AA-882C-584C-A758-49543FE330B8}" destId="{D0EEDF53-5DBC-AC44-BC3D-3553D626DE5C}" srcOrd="36" destOrd="0" presId="urn:microsoft.com/office/officeart/2005/8/layout/default"/>
  </dgm:cxnLst>
  <dgm:bg>
    <a:gradFill flip="none" rotWithShape="1">
      <a:gsLst>
        <a:gs pos="0">
          <a:schemeClr val="bg2">
            <a:lumMod val="96524"/>
          </a:schemeClr>
        </a:gs>
        <a:gs pos="82000">
          <a:schemeClr val="accent5">
            <a:lumMod val="28000"/>
            <a:lumOff val="72000"/>
            <a:alpha val="0"/>
          </a:schemeClr>
        </a:gs>
        <a:gs pos="92000">
          <a:schemeClr val="accent5">
            <a:lumMod val="45000"/>
            <a:lumOff val="55000"/>
          </a:schemeClr>
        </a:gs>
        <a:gs pos="100000">
          <a:schemeClr val="accent5">
            <a:lumMod val="30000"/>
            <a:lumOff val="70000"/>
          </a:schemeClr>
        </a:gs>
      </a:gsLst>
      <a:path path="rect">
        <a:fillToRect l="50000" t="50000" r="50000" b="50000"/>
      </a:path>
      <a:tileRect/>
    </a:gradFill>
  </dgm:bg>
  <dgm:whole/>
  <dgm:extLst>
    <a:ext uri="http://schemas.microsoft.com/office/drawing/2008/diagram">
      <dsp:dataModelExt xmlns:dsp="http://schemas.microsoft.com/office/drawing/2008/diagram" relId="rId14"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0C0A931-4FBF-4C73-852A-4CD772D60DEA}" type="doc">
      <dgm:prSet loTypeId="urn:microsoft.com/office/officeart/2005/8/layout/cycle1" loCatId="cycle" qsTypeId="urn:microsoft.com/office/officeart/2005/8/quickstyle/simple1" qsCatId="simple" csTypeId="urn:microsoft.com/office/officeart/2005/8/colors/accent1_2" csCatId="accent1" phldr="1"/>
      <dgm:spPr/>
      <dgm:t>
        <a:bodyPr/>
        <a:lstStyle/>
        <a:p>
          <a:endParaRPr lang="en-US"/>
        </a:p>
      </dgm:t>
    </dgm:pt>
    <dgm:pt modelId="{052DF918-7308-4277-867B-234696250137}">
      <dgm:prSet custT="1"/>
      <dgm:spPr/>
      <dgm:t>
        <a:bodyPr/>
        <a:lstStyle/>
        <a:p>
          <a:r>
            <a:rPr lang="en-US" sz="1400" b="1"/>
            <a:t>1). </a:t>
          </a:r>
          <a:r>
            <a:rPr lang="en-US" sz="1050" b="1"/>
            <a:t>Visual Inspection:</a:t>
          </a:r>
          <a:endParaRPr lang="en-US" sz="1050"/>
        </a:p>
      </dgm:t>
    </dgm:pt>
    <dgm:pt modelId="{70502563-3ABC-415F-87BC-5F80CD4C6F71}" type="parTrans" cxnId="{096B8B00-6673-4D71-8546-22923F3F8B98}">
      <dgm:prSet/>
      <dgm:spPr/>
      <dgm:t>
        <a:bodyPr/>
        <a:lstStyle/>
        <a:p>
          <a:endParaRPr lang="en-US"/>
        </a:p>
      </dgm:t>
    </dgm:pt>
    <dgm:pt modelId="{B6548987-82D7-4501-AA8B-BB948805A5A8}" type="sibTrans" cxnId="{096B8B00-6673-4D71-8546-22923F3F8B98}">
      <dgm:prSet/>
      <dgm:spPr/>
      <dgm:t>
        <a:bodyPr/>
        <a:lstStyle/>
        <a:p>
          <a:endParaRPr lang="en-US"/>
        </a:p>
      </dgm:t>
    </dgm:pt>
    <dgm:pt modelId="{5BBD5AEA-F2F2-47E5-90BF-FE2525591942}">
      <dgm:prSet custT="1"/>
      <dgm:spPr/>
      <dgm:t>
        <a:bodyPr/>
        <a:lstStyle/>
        <a:p>
          <a:r>
            <a:rPr lang="en-US" sz="1100"/>
            <a:t>Tooling inspection</a:t>
          </a:r>
        </a:p>
      </dgm:t>
    </dgm:pt>
    <dgm:pt modelId="{D874ABB0-D52F-4670-918F-21BDC0C56502}" type="parTrans" cxnId="{B96CFE0F-38D8-4BA8-83B6-378AB98299FA}">
      <dgm:prSet/>
      <dgm:spPr/>
      <dgm:t>
        <a:bodyPr/>
        <a:lstStyle/>
        <a:p>
          <a:endParaRPr lang="en-US"/>
        </a:p>
      </dgm:t>
    </dgm:pt>
    <dgm:pt modelId="{620EC8A2-2473-49D1-87E9-1FC738DF6A3A}" type="sibTrans" cxnId="{B96CFE0F-38D8-4BA8-83B6-378AB98299FA}">
      <dgm:prSet/>
      <dgm:spPr/>
      <dgm:t>
        <a:bodyPr/>
        <a:lstStyle/>
        <a:p>
          <a:endParaRPr lang="en-US"/>
        </a:p>
      </dgm:t>
    </dgm:pt>
    <dgm:pt modelId="{F5011A28-0851-4470-B452-60078B177A43}">
      <dgm:prSet custT="1"/>
      <dgm:spPr/>
      <dgm:t>
        <a:bodyPr/>
        <a:lstStyle/>
        <a:p>
          <a:r>
            <a:rPr lang="en-US" sz="1100"/>
            <a:t>Change Parts inspection</a:t>
          </a:r>
        </a:p>
      </dgm:t>
    </dgm:pt>
    <dgm:pt modelId="{DE74CF1D-9FDC-4137-8355-EB8649619E57}" type="parTrans" cxnId="{F70F5E49-A3E5-416C-97CC-F400F243390D}">
      <dgm:prSet/>
      <dgm:spPr/>
      <dgm:t>
        <a:bodyPr/>
        <a:lstStyle/>
        <a:p>
          <a:endParaRPr lang="en-US"/>
        </a:p>
      </dgm:t>
    </dgm:pt>
    <dgm:pt modelId="{7D93F92F-6B56-456C-91F4-22B64A0C7420}" type="sibTrans" cxnId="{F70F5E49-A3E5-416C-97CC-F400F243390D}">
      <dgm:prSet/>
      <dgm:spPr/>
      <dgm:t>
        <a:bodyPr/>
        <a:lstStyle/>
        <a:p>
          <a:endParaRPr lang="en-US"/>
        </a:p>
      </dgm:t>
    </dgm:pt>
    <dgm:pt modelId="{1849BCF3-657F-4B9E-BBE7-BA5DB6AB972D}">
      <dgm:prSet custT="1"/>
      <dgm:spPr/>
      <dgm:t>
        <a:bodyPr/>
        <a:lstStyle/>
        <a:p>
          <a:r>
            <a:rPr lang="en-US" sz="1100"/>
            <a:t>Gassing turret, Can feed drive, and discharge backlash inspection</a:t>
          </a:r>
        </a:p>
      </dgm:t>
    </dgm:pt>
    <dgm:pt modelId="{C2CAF0BB-2ADE-4D09-8D07-74BCFD069D42}" type="parTrans" cxnId="{3ECC0C53-4FD6-4754-AB0F-3A5275C947F0}">
      <dgm:prSet/>
      <dgm:spPr/>
      <dgm:t>
        <a:bodyPr/>
        <a:lstStyle/>
        <a:p>
          <a:endParaRPr lang="en-US"/>
        </a:p>
      </dgm:t>
    </dgm:pt>
    <dgm:pt modelId="{EC044ABF-2374-4FB3-9269-20AEE5EC6F28}" type="sibTrans" cxnId="{3ECC0C53-4FD6-4754-AB0F-3A5275C947F0}">
      <dgm:prSet/>
      <dgm:spPr/>
      <dgm:t>
        <a:bodyPr/>
        <a:lstStyle/>
        <a:p>
          <a:endParaRPr lang="en-US"/>
        </a:p>
      </dgm:t>
    </dgm:pt>
    <dgm:pt modelId="{593DF57A-A867-4166-BC89-2EEEA14D78D0}">
      <dgm:prSet custT="1"/>
      <dgm:spPr/>
      <dgm:t>
        <a:bodyPr/>
        <a:lstStyle/>
        <a:p>
          <a:r>
            <a:rPr lang="en-US" sz="1100"/>
            <a:t>Oil/grease system inspection (Leaks and function)</a:t>
          </a:r>
        </a:p>
      </dgm:t>
    </dgm:pt>
    <dgm:pt modelId="{546F0B3F-FCAB-4D48-BA61-BAFE8B06A021}" type="parTrans" cxnId="{C220E4BE-F40D-4194-96FF-D2448D1C9C7D}">
      <dgm:prSet/>
      <dgm:spPr/>
      <dgm:t>
        <a:bodyPr/>
        <a:lstStyle/>
        <a:p>
          <a:endParaRPr lang="en-US"/>
        </a:p>
      </dgm:t>
    </dgm:pt>
    <dgm:pt modelId="{0B172834-7B39-4D68-9771-CB36A7BFDFD9}" type="sibTrans" cxnId="{C220E4BE-F40D-4194-96FF-D2448D1C9C7D}">
      <dgm:prSet/>
      <dgm:spPr/>
      <dgm:t>
        <a:bodyPr/>
        <a:lstStyle/>
        <a:p>
          <a:endParaRPr lang="en-US"/>
        </a:p>
      </dgm:t>
    </dgm:pt>
    <dgm:pt modelId="{F11AE579-8C45-4065-A002-0310868734C6}">
      <dgm:prSet custT="1"/>
      <dgm:spPr/>
      <dgm:t>
        <a:bodyPr/>
        <a:lstStyle/>
        <a:p>
          <a:r>
            <a:rPr lang="en-US" sz="1100"/>
            <a:t>Oil levels</a:t>
          </a:r>
        </a:p>
      </dgm:t>
    </dgm:pt>
    <dgm:pt modelId="{47EECA70-221B-46BC-ABA1-F57FC8BD7BEE}" type="parTrans" cxnId="{DF87BBB4-1A95-4423-9C03-3AE249F86B41}">
      <dgm:prSet/>
      <dgm:spPr/>
      <dgm:t>
        <a:bodyPr/>
        <a:lstStyle/>
        <a:p>
          <a:endParaRPr lang="en-US"/>
        </a:p>
      </dgm:t>
    </dgm:pt>
    <dgm:pt modelId="{F63386FA-BA01-4FD2-A059-3F256715B720}" type="sibTrans" cxnId="{DF87BBB4-1A95-4423-9C03-3AE249F86B41}">
      <dgm:prSet/>
      <dgm:spPr/>
      <dgm:t>
        <a:bodyPr/>
        <a:lstStyle/>
        <a:p>
          <a:endParaRPr lang="en-US"/>
        </a:p>
      </dgm:t>
    </dgm:pt>
    <dgm:pt modelId="{7B6AD6CD-38CB-481B-B082-88EF97AC2278}">
      <dgm:prSet custT="1"/>
      <dgm:spPr/>
      <dgm:t>
        <a:bodyPr/>
        <a:lstStyle/>
        <a:p>
          <a:r>
            <a:rPr lang="en-US" sz="1400" b="1"/>
            <a:t>2)</a:t>
          </a:r>
          <a:r>
            <a:rPr lang="en-US" sz="1600" b="1"/>
            <a:t>. </a:t>
          </a:r>
          <a:r>
            <a:rPr lang="en-US" sz="1000" b="1"/>
            <a:t>Machine Setup Inspection, </a:t>
          </a:r>
          <a:r>
            <a:rPr lang="en-US" sz="1000"/>
            <a:t>RSS </a:t>
          </a:r>
          <a:r>
            <a:rPr lang="en-US" sz="1100"/>
            <a:t>checks the following. </a:t>
          </a:r>
        </a:p>
      </dgm:t>
    </dgm:pt>
    <dgm:pt modelId="{1769CBE0-8740-41EB-9644-2FE0CBE87D7B}" type="parTrans" cxnId="{12F1345B-1CBA-4FAF-9FCE-67759724E32D}">
      <dgm:prSet/>
      <dgm:spPr/>
      <dgm:t>
        <a:bodyPr/>
        <a:lstStyle/>
        <a:p>
          <a:endParaRPr lang="en-US"/>
        </a:p>
      </dgm:t>
    </dgm:pt>
    <dgm:pt modelId="{DA4A9F2A-3E20-4004-A8C5-0DB5C4C3FEA8}" type="sibTrans" cxnId="{12F1345B-1CBA-4FAF-9FCE-67759724E32D}">
      <dgm:prSet/>
      <dgm:spPr/>
      <dgm:t>
        <a:bodyPr/>
        <a:lstStyle/>
        <a:p>
          <a:endParaRPr lang="en-US"/>
        </a:p>
      </dgm:t>
    </dgm:pt>
    <dgm:pt modelId="{C4A98A6E-8485-4FA4-B658-9A91858C2B71}">
      <dgm:prSet custT="1"/>
      <dgm:spPr/>
      <dgm:t>
        <a:bodyPr/>
        <a:lstStyle/>
        <a:p>
          <a:r>
            <a:rPr lang="en-US" sz="1100"/>
            <a:t>Pin heights </a:t>
          </a:r>
        </a:p>
      </dgm:t>
    </dgm:pt>
    <dgm:pt modelId="{B5818C98-F550-44EC-995F-39208919E475}" type="parTrans" cxnId="{62526E47-4872-4DD6-BA13-F6F254C08E0E}">
      <dgm:prSet/>
      <dgm:spPr/>
      <dgm:t>
        <a:bodyPr/>
        <a:lstStyle/>
        <a:p>
          <a:endParaRPr lang="en-US"/>
        </a:p>
      </dgm:t>
    </dgm:pt>
    <dgm:pt modelId="{69809D51-8A1D-4E4B-ABBB-6536F58A56BF}" type="sibTrans" cxnId="{62526E47-4872-4DD6-BA13-F6F254C08E0E}">
      <dgm:prSet/>
      <dgm:spPr/>
      <dgm:t>
        <a:bodyPr/>
        <a:lstStyle/>
        <a:p>
          <a:endParaRPr lang="en-US"/>
        </a:p>
      </dgm:t>
    </dgm:pt>
    <dgm:pt modelId="{5F4CB48D-DE78-4208-B218-1F0D2685F088}">
      <dgm:prSet custT="1"/>
      <dgm:spPr/>
      <dgm:t>
        <a:bodyPr/>
        <a:lstStyle/>
        <a:p>
          <a:r>
            <a:rPr lang="en-US" sz="1100"/>
            <a:t>Seaming lever shafts endplays</a:t>
          </a:r>
        </a:p>
      </dgm:t>
    </dgm:pt>
    <dgm:pt modelId="{0963FDDA-9E29-4B19-85C2-A6E9E1B8093D}" type="parTrans" cxnId="{5D0B40A8-DA9A-4FEB-A13A-E213A4F6EF66}">
      <dgm:prSet/>
      <dgm:spPr/>
      <dgm:t>
        <a:bodyPr/>
        <a:lstStyle/>
        <a:p>
          <a:endParaRPr lang="en-US"/>
        </a:p>
      </dgm:t>
    </dgm:pt>
    <dgm:pt modelId="{3F2A4B23-F5E0-4B36-BC5D-75EA29D8DAD9}" type="sibTrans" cxnId="{5D0B40A8-DA9A-4FEB-A13A-E213A4F6EF66}">
      <dgm:prSet/>
      <dgm:spPr/>
      <dgm:t>
        <a:bodyPr/>
        <a:lstStyle/>
        <a:p>
          <a:endParaRPr lang="en-US"/>
        </a:p>
      </dgm:t>
    </dgm:pt>
    <dgm:pt modelId="{DE3CDBD7-62D0-4FBF-A11A-1B87EFB404CF}">
      <dgm:prSet custT="1"/>
      <dgm:spPr/>
      <dgm:t>
        <a:bodyPr/>
        <a:lstStyle/>
        <a:p>
          <a:r>
            <a:rPr lang="en-US" sz="1100"/>
            <a:t>Spring Pressures</a:t>
          </a:r>
        </a:p>
      </dgm:t>
    </dgm:pt>
    <dgm:pt modelId="{EFC2163A-BFF9-4242-AA90-3B4C38EC9D10}" type="parTrans" cxnId="{6B00AB75-629E-42BF-BAC4-01CBE969B3A8}">
      <dgm:prSet/>
      <dgm:spPr/>
      <dgm:t>
        <a:bodyPr/>
        <a:lstStyle/>
        <a:p>
          <a:endParaRPr lang="en-US"/>
        </a:p>
      </dgm:t>
    </dgm:pt>
    <dgm:pt modelId="{6C97E85E-DAE8-486F-A8BE-1BB0F6F13542}" type="sibTrans" cxnId="{6B00AB75-629E-42BF-BAC4-01CBE969B3A8}">
      <dgm:prSet/>
      <dgm:spPr/>
      <dgm:t>
        <a:bodyPr/>
        <a:lstStyle/>
        <a:p>
          <a:endParaRPr lang="en-US"/>
        </a:p>
      </dgm:t>
    </dgm:pt>
    <dgm:pt modelId="{A8B7CCA1-F5B9-4ADF-B87F-95808D92EF69}">
      <dgm:prSet custT="1"/>
      <dgm:spPr/>
      <dgm:t>
        <a:bodyPr/>
        <a:lstStyle/>
        <a:p>
          <a:r>
            <a:rPr lang="en-US" sz="1100"/>
            <a:t>Knockout pad heights</a:t>
          </a:r>
        </a:p>
      </dgm:t>
    </dgm:pt>
    <dgm:pt modelId="{33630A01-A297-491C-BEE6-F931B93CFB0F}" type="parTrans" cxnId="{D4353C7B-A570-4AAC-953D-ED4A520CF799}">
      <dgm:prSet/>
      <dgm:spPr/>
      <dgm:t>
        <a:bodyPr/>
        <a:lstStyle/>
        <a:p>
          <a:endParaRPr lang="en-US"/>
        </a:p>
      </dgm:t>
    </dgm:pt>
    <dgm:pt modelId="{FE9F7153-3865-46BD-AE87-481B7A98A0C8}" type="sibTrans" cxnId="{D4353C7B-A570-4AAC-953D-ED4A520CF799}">
      <dgm:prSet/>
      <dgm:spPr/>
      <dgm:t>
        <a:bodyPr/>
        <a:lstStyle/>
        <a:p>
          <a:endParaRPr lang="en-US"/>
        </a:p>
      </dgm:t>
    </dgm:pt>
    <dgm:pt modelId="{64B92429-5656-402F-9C62-0973B4F88C08}">
      <dgm:prSet custT="1"/>
      <dgm:spPr/>
      <dgm:t>
        <a:bodyPr/>
        <a:lstStyle/>
        <a:p>
          <a:r>
            <a:rPr lang="en-US" sz="1100"/>
            <a:t>Machine timing and setup</a:t>
          </a:r>
        </a:p>
      </dgm:t>
    </dgm:pt>
    <dgm:pt modelId="{1CEFD549-2A7D-43D8-A884-C06AAF927ECE}" type="parTrans" cxnId="{274613CF-6F54-4FB8-ABFA-A683A79FB8F3}">
      <dgm:prSet/>
      <dgm:spPr/>
      <dgm:t>
        <a:bodyPr/>
        <a:lstStyle/>
        <a:p>
          <a:endParaRPr lang="en-US"/>
        </a:p>
      </dgm:t>
    </dgm:pt>
    <dgm:pt modelId="{23ECCD5C-357F-443A-9330-1B71B10AAA27}" type="sibTrans" cxnId="{274613CF-6F54-4FB8-ABFA-A683A79FB8F3}">
      <dgm:prSet/>
      <dgm:spPr/>
      <dgm:t>
        <a:bodyPr/>
        <a:lstStyle/>
        <a:p>
          <a:endParaRPr lang="en-US"/>
        </a:p>
      </dgm:t>
    </dgm:pt>
    <dgm:pt modelId="{9EBC88E4-41DF-4E44-B3F3-71AF9B26C32A}">
      <dgm:prSet custT="1"/>
      <dgm:spPr/>
      <dgm:t>
        <a:bodyPr/>
        <a:lstStyle/>
        <a:p>
          <a:r>
            <a:rPr lang="en-US" sz="1100"/>
            <a:t>Separator setup</a:t>
          </a:r>
        </a:p>
      </dgm:t>
    </dgm:pt>
    <dgm:pt modelId="{926D2D9B-9D15-47EE-BFA0-71412B138943}" type="parTrans" cxnId="{49E3541C-FBF3-4E2D-87D8-D32154F4B534}">
      <dgm:prSet/>
      <dgm:spPr/>
      <dgm:t>
        <a:bodyPr/>
        <a:lstStyle/>
        <a:p>
          <a:endParaRPr lang="en-US"/>
        </a:p>
      </dgm:t>
    </dgm:pt>
    <dgm:pt modelId="{C099695E-8B76-4D9A-89BA-6D84E4CAB107}" type="sibTrans" cxnId="{49E3541C-FBF3-4E2D-87D8-D32154F4B534}">
      <dgm:prSet/>
      <dgm:spPr/>
      <dgm:t>
        <a:bodyPr/>
        <a:lstStyle/>
        <a:p>
          <a:endParaRPr lang="en-US"/>
        </a:p>
      </dgm:t>
    </dgm:pt>
    <dgm:pt modelId="{DAEC238F-965C-4D79-AFAD-FB1EF44824A7}">
      <dgm:prSet custT="1"/>
      <dgm:spPr/>
      <dgm:t>
        <a:bodyPr/>
        <a:lstStyle/>
        <a:p>
          <a:r>
            <a:rPr lang="en-US" sz="1100"/>
            <a:t>Seaming roll polisher (If customer has roll polisher)</a:t>
          </a:r>
        </a:p>
      </dgm:t>
    </dgm:pt>
    <dgm:pt modelId="{5E1DC1D2-BACE-4800-9070-410E63489765}" type="parTrans" cxnId="{C4F0704D-20B3-4664-B484-F038259A5688}">
      <dgm:prSet/>
      <dgm:spPr/>
      <dgm:t>
        <a:bodyPr/>
        <a:lstStyle/>
        <a:p>
          <a:endParaRPr lang="en-US"/>
        </a:p>
      </dgm:t>
    </dgm:pt>
    <dgm:pt modelId="{315CFB67-F27F-466F-88F4-EB8601109F52}" type="sibTrans" cxnId="{C4F0704D-20B3-4664-B484-F038259A5688}">
      <dgm:prSet/>
      <dgm:spPr/>
      <dgm:t>
        <a:bodyPr/>
        <a:lstStyle/>
        <a:p>
          <a:endParaRPr lang="en-US"/>
        </a:p>
      </dgm:t>
    </dgm:pt>
    <dgm:pt modelId="{C13C59B8-D79D-4734-AF2E-C3EF927A5689}">
      <dgm:prSet custT="1"/>
      <dgm:spPr/>
      <dgm:t>
        <a:bodyPr/>
        <a:lstStyle/>
        <a:p>
          <a:r>
            <a:rPr lang="en-US" sz="1400" b="1"/>
            <a:t>3). </a:t>
          </a:r>
          <a:r>
            <a:rPr lang="en-US" sz="1200" b="1"/>
            <a:t>Machine Adjustments:</a:t>
          </a:r>
          <a:endParaRPr lang="en-US" sz="1200"/>
        </a:p>
      </dgm:t>
    </dgm:pt>
    <dgm:pt modelId="{05EEBA13-1D4C-4B05-84E4-A81F74C1BB47}" type="parTrans" cxnId="{31F5FA4E-2460-454C-8C08-790D0F95C83E}">
      <dgm:prSet/>
      <dgm:spPr/>
      <dgm:t>
        <a:bodyPr/>
        <a:lstStyle/>
        <a:p>
          <a:endParaRPr lang="en-US"/>
        </a:p>
      </dgm:t>
    </dgm:pt>
    <dgm:pt modelId="{9BAD94BE-35B7-4118-BF9F-2B9C7BA2E073}" type="sibTrans" cxnId="{31F5FA4E-2460-454C-8C08-790D0F95C83E}">
      <dgm:prSet/>
      <dgm:spPr/>
      <dgm:t>
        <a:bodyPr/>
        <a:lstStyle/>
        <a:p>
          <a:endParaRPr lang="en-US"/>
        </a:p>
      </dgm:t>
    </dgm:pt>
    <dgm:pt modelId="{552294A9-AD53-43A4-8AFC-0F9C1A4E7ACB}">
      <dgm:prSet custT="1"/>
      <dgm:spPr/>
      <dgm:t>
        <a:bodyPr/>
        <a:lstStyle/>
        <a:p>
          <a:r>
            <a:rPr lang="en-US" sz="1100"/>
            <a:t>Optimize Seams (If needed)</a:t>
          </a:r>
        </a:p>
      </dgm:t>
    </dgm:pt>
    <dgm:pt modelId="{23E0FDE4-D363-475F-A9B6-41E911214C87}" type="parTrans" cxnId="{8E98A05C-DB77-48DA-AEEA-9C847BF58E19}">
      <dgm:prSet/>
      <dgm:spPr/>
      <dgm:t>
        <a:bodyPr/>
        <a:lstStyle/>
        <a:p>
          <a:endParaRPr lang="en-US"/>
        </a:p>
      </dgm:t>
    </dgm:pt>
    <dgm:pt modelId="{BAA77703-AE08-4093-85A6-88A85CAC8D12}" type="sibTrans" cxnId="{8E98A05C-DB77-48DA-AEEA-9C847BF58E19}">
      <dgm:prSet/>
      <dgm:spPr/>
      <dgm:t>
        <a:bodyPr/>
        <a:lstStyle/>
        <a:p>
          <a:endParaRPr lang="en-US"/>
        </a:p>
      </dgm:t>
    </dgm:pt>
    <dgm:pt modelId="{9A2C853B-4DE2-4681-A50B-2F31209B61CB}">
      <dgm:prSet custT="1"/>
      <dgm:spPr/>
      <dgm:t>
        <a:bodyPr/>
        <a:lstStyle/>
        <a:p>
          <a:r>
            <a:rPr lang="en-US" sz="1100"/>
            <a:t>Optimize Machine setup (if needed)</a:t>
          </a:r>
        </a:p>
      </dgm:t>
    </dgm:pt>
    <dgm:pt modelId="{E143473C-241D-4C5E-9ECE-F6F99F0935A9}" type="parTrans" cxnId="{20A78CF0-6D2E-480E-87A1-EE2A92224153}">
      <dgm:prSet/>
      <dgm:spPr/>
      <dgm:t>
        <a:bodyPr/>
        <a:lstStyle/>
        <a:p>
          <a:endParaRPr lang="en-US"/>
        </a:p>
      </dgm:t>
    </dgm:pt>
    <dgm:pt modelId="{E7139E5E-6A31-4615-A9E7-AE34F7DF3379}" type="sibTrans" cxnId="{20A78CF0-6D2E-480E-87A1-EE2A92224153}">
      <dgm:prSet/>
      <dgm:spPr/>
      <dgm:t>
        <a:bodyPr/>
        <a:lstStyle/>
        <a:p>
          <a:endParaRPr lang="en-US"/>
        </a:p>
      </dgm:t>
    </dgm:pt>
    <dgm:pt modelId="{4696DFD6-4CB6-4070-A840-5D91D5A92B4D}">
      <dgm:prSet/>
      <dgm:spPr/>
      <dgm:t>
        <a:bodyPr/>
        <a:lstStyle/>
        <a:p>
          <a:r>
            <a:rPr lang="en-US" b="1"/>
            <a:t>4). Documentation:</a:t>
          </a:r>
          <a:endParaRPr lang="en-US"/>
        </a:p>
      </dgm:t>
    </dgm:pt>
    <dgm:pt modelId="{ACC35A4E-8F18-4F33-9341-3AD18179CFDD}" type="parTrans" cxnId="{8AD61FC3-3E81-480B-906B-4A7E18D1A05A}">
      <dgm:prSet/>
      <dgm:spPr/>
      <dgm:t>
        <a:bodyPr/>
        <a:lstStyle/>
        <a:p>
          <a:endParaRPr lang="en-US"/>
        </a:p>
      </dgm:t>
    </dgm:pt>
    <dgm:pt modelId="{6658694B-67E8-4FAD-9640-754B7151BE5C}" type="sibTrans" cxnId="{8AD61FC3-3E81-480B-906B-4A7E18D1A05A}">
      <dgm:prSet/>
      <dgm:spPr/>
      <dgm:t>
        <a:bodyPr/>
        <a:lstStyle/>
        <a:p>
          <a:endParaRPr lang="en-US"/>
        </a:p>
      </dgm:t>
    </dgm:pt>
    <dgm:pt modelId="{5D1A1D75-B68A-4F2A-8142-5E9F6925363D}">
      <dgm:prSet/>
      <dgm:spPr/>
      <dgm:t>
        <a:bodyPr/>
        <a:lstStyle/>
        <a:p>
          <a:r>
            <a:rPr lang="en-US"/>
            <a:t>All findings and adjustments are documented using the RSS MACLIN PM Document</a:t>
          </a:r>
        </a:p>
      </dgm:t>
    </dgm:pt>
    <dgm:pt modelId="{065A2CEE-E128-46E9-949E-CD6A3836A63A}" type="parTrans" cxnId="{5C19C72B-6567-45D0-B47C-FF5CEDDA2F51}">
      <dgm:prSet/>
      <dgm:spPr/>
      <dgm:t>
        <a:bodyPr/>
        <a:lstStyle/>
        <a:p>
          <a:endParaRPr lang="en-US"/>
        </a:p>
      </dgm:t>
    </dgm:pt>
    <dgm:pt modelId="{E425BFA0-EC25-415C-A733-5E234038F0EE}" type="sibTrans" cxnId="{5C19C72B-6567-45D0-B47C-FF5CEDDA2F51}">
      <dgm:prSet/>
      <dgm:spPr/>
      <dgm:t>
        <a:bodyPr/>
        <a:lstStyle/>
        <a:p>
          <a:endParaRPr lang="en-US"/>
        </a:p>
      </dgm:t>
    </dgm:pt>
    <dgm:pt modelId="{B0BE635F-1616-4110-8E9E-67499964D773}" type="pres">
      <dgm:prSet presAssocID="{50C0A931-4FBF-4C73-852A-4CD772D60DEA}" presName="cycle" presStyleCnt="0">
        <dgm:presLayoutVars>
          <dgm:dir/>
          <dgm:resizeHandles val="exact"/>
        </dgm:presLayoutVars>
      </dgm:prSet>
      <dgm:spPr/>
    </dgm:pt>
    <dgm:pt modelId="{8057296D-D40B-4C2A-9B2F-8DBBADECB7D1}" type="pres">
      <dgm:prSet presAssocID="{052DF918-7308-4277-867B-234696250137}" presName="dummy" presStyleCnt="0"/>
      <dgm:spPr/>
    </dgm:pt>
    <dgm:pt modelId="{6CE92972-C385-49E3-9284-0B3BD7442BA6}" type="pres">
      <dgm:prSet presAssocID="{052DF918-7308-4277-867B-234696250137}" presName="node" presStyleLbl="revTx" presStyleIdx="0" presStyleCnt="4" custScaleX="123220" custRadScaleRad="105218" custRadScaleInc="11774">
        <dgm:presLayoutVars>
          <dgm:bulletEnabled val="1"/>
        </dgm:presLayoutVars>
      </dgm:prSet>
      <dgm:spPr/>
    </dgm:pt>
    <dgm:pt modelId="{0D42428D-46B3-445B-9FC0-B9F51C11A735}" type="pres">
      <dgm:prSet presAssocID="{B6548987-82D7-4501-AA8B-BB948805A5A8}" presName="sibTrans" presStyleLbl="node1" presStyleIdx="0" presStyleCnt="4"/>
      <dgm:spPr/>
    </dgm:pt>
    <dgm:pt modelId="{6A4D479E-EF17-420D-9856-69C9992A9E1F}" type="pres">
      <dgm:prSet presAssocID="{7B6AD6CD-38CB-481B-B082-88EF97AC2278}" presName="dummy" presStyleCnt="0"/>
      <dgm:spPr/>
    </dgm:pt>
    <dgm:pt modelId="{38F96CC4-6683-42B4-8206-857BFBEC4390}" type="pres">
      <dgm:prSet presAssocID="{7B6AD6CD-38CB-481B-B082-88EF97AC2278}" presName="node" presStyleLbl="revTx" presStyleIdx="1" presStyleCnt="4" custScaleX="157256" custRadScaleRad="110209" custRadScaleInc="-14609">
        <dgm:presLayoutVars>
          <dgm:bulletEnabled val="1"/>
        </dgm:presLayoutVars>
      </dgm:prSet>
      <dgm:spPr/>
    </dgm:pt>
    <dgm:pt modelId="{DB09B122-0AC9-4B0D-8BC1-9D1A94FB8A14}" type="pres">
      <dgm:prSet presAssocID="{DA4A9F2A-3E20-4004-A8C5-0DB5C4C3FEA8}" presName="sibTrans" presStyleLbl="node1" presStyleIdx="1" presStyleCnt="4"/>
      <dgm:spPr/>
    </dgm:pt>
    <dgm:pt modelId="{F1ADBE5D-743D-4110-8EAA-5715370B980B}" type="pres">
      <dgm:prSet presAssocID="{C13C59B8-D79D-4734-AF2E-C3EF927A5689}" presName="dummy" presStyleCnt="0"/>
      <dgm:spPr/>
    </dgm:pt>
    <dgm:pt modelId="{2466E24D-FF45-4107-A243-AF1E25672E2A}" type="pres">
      <dgm:prSet presAssocID="{C13C59B8-D79D-4734-AF2E-C3EF927A5689}" presName="node" presStyleLbl="revTx" presStyleIdx="2" presStyleCnt="4">
        <dgm:presLayoutVars>
          <dgm:bulletEnabled val="1"/>
        </dgm:presLayoutVars>
      </dgm:prSet>
      <dgm:spPr/>
    </dgm:pt>
    <dgm:pt modelId="{9919FAE7-CD0F-4A0F-A7FE-2B02552D7297}" type="pres">
      <dgm:prSet presAssocID="{9BAD94BE-35B7-4118-BF9F-2B9C7BA2E073}" presName="sibTrans" presStyleLbl="node1" presStyleIdx="2" presStyleCnt="4" custScaleY="99939"/>
      <dgm:spPr/>
    </dgm:pt>
    <dgm:pt modelId="{BA7483A0-AFE3-4BB0-A634-31FB474116E8}" type="pres">
      <dgm:prSet presAssocID="{4696DFD6-4CB6-4070-A840-5D91D5A92B4D}" presName="dummy" presStyleCnt="0"/>
      <dgm:spPr/>
    </dgm:pt>
    <dgm:pt modelId="{219A25DB-286F-402D-884E-184F4D8C005C}" type="pres">
      <dgm:prSet presAssocID="{4696DFD6-4CB6-4070-A840-5D91D5A92B4D}" presName="node" presStyleLbl="revTx" presStyleIdx="3" presStyleCnt="4" custRadScaleRad="106634" custRadScaleInc="1382">
        <dgm:presLayoutVars>
          <dgm:bulletEnabled val="1"/>
        </dgm:presLayoutVars>
      </dgm:prSet>
      <dgm:spPr/>
    </dgm:pt>
    <dgm:pt modelId="{ABAD8659-5DED-45C5-A271-2402EB0919EC}" type="pres">
      <dgm:prSet presAssocID="{6658694B-67E8-4FAD-9640-754B7151BE5C}" presName="sibTrans" presStyleLbl="node1" presStyleIdx="3" presStyleCnt="4"/>
      <dgm:spPr/>
    </dgm:pt>
  </dgm:ptLst>
  <dgm:cxnLst>
    <dgm:cxn modelId="{096B8B00-6673-4D71-8546-22923F3F8B98}" srcId="{50C0A931-4FBF-4C73-852A-4CD772D60DEA}" destId="{052DF918-7308-4277-867B-234696250137}" srcOrd="0" destOrd="0" parTransId="{70502563-3ABC-415F-87BC-5F80CD4C6F71}" sibTransId="{B6548987-82D7-4501-AA8B-BB948805A5A8}"/>
    <dgm:cxn modelId="{05869D04-BF9D-4974-AB41-D5C8B66A4E93}" type="presOf" srcId="{C4A98A6E-8485-4FA4-B658-9A91858C2B71}" destId="{38F96CC4-6683-42B4-8206-857BFBEC4390}" srcOrd="0" destOrd="1" presId="urn:microsoft.com/office/officeart/2005/8/layout/cycle1"/>
    <dgm:cxn modelId="{B96CFE0F-38D8-4BA8-83B6-378AB98299FA}" srcId="{052DF918-7308-4277-867B-234696250137}" destId="{5BBD5AEA-F2F2-47E5-90BF-FE2525591942}" srcOrd="0" destOrd="0" parTransId="{D874ABB0-D52F-4670-918F-21BDC0C56502}" sibTransId="{620EC8A2-2473-49D1-87E9-1FC738DF6A3A}"/>
    <dgm:cxn modelId="{A69B5F11-84A5-4E28-91FF-EDEE9D56FA67}" type="presOf" srcId="{9BAD94BE-35B7-4118-BF9F-2B9C7BA2E073}" destId="{9919FAE7-CD0F-4A0F-A7FE-2B02552D7297}" srcOrd="0" destOrd="0" presId="urn:microsoft.com/office/officeart/2005/8/layout/cycle1"/>
    <dgm:cxn modelId="{49E3541C-FBF3-4E2D-87D8-D32154F4B534}" srcId="{7B6AD6CD-38CB-481B-B082-88EF97AC2278}" destId="{9EBC88E4-41DF-4E44-B3F3-71AF9B26C32A}" srcOrd="5" destOrd="0" parTransId="{926D2D9B-9D15-47EE-BFA0-71412B138943}" sibTransId="{C099695E-8B76-4D9A-89BA-6D84E4CAB107}"/>
    <dgm:cxn modelId="{591A4D24-5351-4342-90B7-5260ABB880C1}" type="presOf" srcId="{5BBD5AEA-F2F2-47E5-90BF-FE2525591942}" destId="{6CE92972-C385-49E3-9284-0B3BD7442BA6}" srcOrd="0" destOrd="1" presId="urn:microsoft.com/office/officeart/2005/8/layout/cycle1"/>
    <dgm:cxn modelId="{4C3DAE29-B2E5-4CDC-AA88-83425BC2587E}" type="presOf" srcId="{052DF918-7308-4277-867B-234696250137}" destId="{6CE92972-C385-49E3-9284-0B3BD7442BA6}" srcOrd="0" destOrd="0" presId="urn:microsoft.com/office/officeart/2005/8/layout/cycle1"/>
    <dgm:cxn modelId="{5C19C72B-6567-45D0-B47C-FF5CEDDA2F51}" srcId="{4696DFD6-4CB6-4070-A840-5D91D5A92B4D}" destId="{5D1A1D75-B68A-4F2A-8142-5E9F6925363D}" srcOrd="0" destOrd="0" parTransId="{065A2CEE-E128-46E9-949E-CD6A3836A63A}" sibTransId="{E425BFA0-EC25-415C-A733-5E234038F0EE}"/>
    <dgm:cxn modelId="{F08FF439-2BF9-44E1-927A-0E2AD062F8B6}" type="presOf" srcId="{9EBC88E4-41DF-4E44-B3F3-71AF9B26C32A}" destId="{38F96CC4-6683-42B4-8206-857BFBEC4390}" srcOrd="0" destOrd="6" presId="urn:microsoft.com/office/officeart/2005/8/layout/cycle1"/>
    <dgm:cxn modelId="{7AF35F3A-CBEE-4F9A-A0BE-59E988DB0183}" type="presOf" srcId="{5F4CB48D-DE78-4208-B218-1F0D2685F088}" destId="{38F96CC4-6683-42B4-8206-857BFBEC4390}" srcOrd="0" destOrd="2" presId="urn:microsoft.com/office/officeart/2005/8/layout/cycle1"/>
    <dgm:cxn modelId="{9A006E3F-866D-4E73-BF50-4BF8B95B5DE3}" type="presOf" srcId="{DE3CDBD7-62D0-4FBF-A11A-1B87EFB404CF}" destId="{38F96CC4-6683-42B4-8206-857BFBEC4390}" srcOrd="0" destOrd="3" presId="urn:microsoft.com/office/officeart/2005/8/layout/cycle1"/>
    <dgm:cxn modelId="{12F1345B-1CBA-4FAF-9FCE-67759724E32D}" srcId="{50C0A931-4FBF-4C73-852A-4CD772D60DEA}" destId="{7B6AD6CD-38CB-481B-B082-88EF97AC2278}" srcOrd="1" destOrd="0" parTransId="{1769CBE0-8740-41EB-9644-2FE0CBE87D7B}" sibTransId="{DA4A9F2A-3E20-4004-A8C5-0DB5C4C3FEA8}"/>
    <dgm:cxn modelId="{8E98A05C-DB77-48DA-AEEA-9C847BF58E19}" srcId="{C13C59B8-D79D-4734-AF2E-C3EF927A5689}" destId="{552294A9-AD53-43A4-8AFC-0F9C1A4E7ACB}" srcOrd="0" destOrd="0" parTransId="{23E0FDE4-D363-475F-A9B6-41E911214C87}" sibTransId="{BAA77703-AE08-4093-85A6-88A85CAC8D12}"/>
    <dgm:cxn modelId="{3F06D745-882E-44EA-9C8A-3150535EE281}" type="presOf" srcId="{50C0A931-4FBF-4C73-852A-4CD772D60DEA}" destId="{B0BE635F-1616-4110-8E9E-67499964D773}" srcOrd="0" destOrd="0" presId="urn:microsoft.com/office/officeart/2005/8/layout/cycle1"/>
    <dgm:cxn modelId="{62526E47-4872-4DD6-BA13-F6F254C08E0E}" srcId="{7B6AD6CD-38CB-481B-B082-88EF97AC2278}" destId="{C4A98A6E-8485-4FA4-B658-9A91858C2B71}" srcOrd="0" destOrd="0" parTransId="{B5818C98-F550-44EC-995F-39208919E475}" sibTransId="{69809D51-8A1D-4E4B-ABBB-6536F58A56BF}"/>
    <dgm:cxn modelId="{F70F5E49-A3E5-416C-97CC-F400F243390D}" srcId="{052DF918-7308-4277-867B-234696250137}" destId="{F5011A28-0851-4470-B452-60078B177A43}" srcOrd="1" destOrd="0" parTransId="{DE74CF1D-9FDC-4137-8355-EB8649619E57}" sibTransId="{7D93F92F-6B56-456C-91F4-22B64A0C7420}"/>
    <dgm:cxn modelId="{3632796B-5285-4764-8FBB-D1D92102B772}" type="presOf" srcId="{4696DFD6-4CB6-4070-A840-5D91D5A92B4D}" destId="{219A25DB-286F-402D-884E-184F4D8C005C}" srcOrd="0" destOrd="0" presId="urn:microsoft.com/office/officeart/2005/8/layout/cycle1"/>
    <dgm:cxn modelId="{8D75524C-E9DC-4A69-8109-24CA51886182}" type="presOf" srcId="{7B6AD6CD-38CB-481B-B082-88EF97AC2278}" destId="{38F96CC4-6683-42B4-8206-857BFBEC4390}" srcOrd="0" destOrd="0" presId="urn:microsoft.com/office/officeart/2005/8/layout/cycle1"/>
    <dgm:cxn modelId="{C4F0704D-20B3-4664-B484-F038259A5688}" srcId="{7B6AD6CD-38CB-481B-B082-88EF97AC2278}" destId="{DAEC238F-965C-4D79-AFAD-FB1EF44824A7}" srcOrd="6" destOrd="0" parTransId="{5E1DC1D2-BACE-4800-9070-410E63489765}" sibTransId="{315CFB67-F27F-466F-88F4-EB8601109F52}"/>
    <dgm:cxn modelId="{31F5FA4E-2460-454C-8C08-790D0F95C83E}" srcId="{50C0A931-4FBF-4C73-852A-4CD772D60DEA}" destId="{C13C59B8-D79D-4734-AF2E-C3EF927A5689}" srcOrd="2" destOrd="0" parTransId="{05EEBA13-1D4C-4B05-84E4-A81F74C1BB47}" sibTransId="{9BAD94BE-35B7-4118-BF9F-2B9C7BA2E073}"/>
    <dgm:cxn modelId="{3ECC0C53-4FD6-4754-AB0F-3A5275C947F0}" srcId="{052DF918-7308-4277-867B-234696250137}" destId="{1849BCF3-657F-4B9E-BBE7-BA5DB6AB972D}" srcOrd="2" destOrd="0" parTransId="{C2CAF0BB-2ADE-4D09-8D07-74BCFD069D42}" sibTransId="{EC044ABF-2374-4FB3-9269-20AEE5EC6F28}"/>
    <dgm:cxn modelId="{6B00AB75-629E-42BF-BAC4-01CBE969B3A8}" srcId="{7B6AD6CD-38CB-481B-B082-88EF97AC2278}" destId="{DE3CDBD7-62D0-4FBF-A11A-1B87EFB404CF}" srcOrd="2" destOrd="0" parTransId="{EFC2163A-BFF9-4242-AA90-3B4C38EC9D10}" sibTransId="{6C97E85E-DAE8-486F-A8BE-1BB0F6F13542}"/>
    <dgm:cxn modelId="{0D8B9956-8849-44DF-A70C-1168AFF51DC6}" type="presOf" srcId="{64B92429-5656-402F-9C62-0973B4F88C08}" destId="{38F96CC4-6683-42B4-8206-857BFBEC4390}" srcOrd="0" destOrd="5" presId="urn:microsoft.com/office/officeart/2005/8/layout/cycle1"/>
    <dgm:cxn modelId="{CEB31B58-AF42-49B3-BDE6-D8469C8667EF}" type="presOf" srcId="{C13C59B8-D79D-4734-AF2E-C3EF927A5689}" destId="{2466E24D-FF45-4107-A243-AF1E25672E2A}" srcOrd="0" destOrd="0" presId="urn:microsoft.com/office/officeart/2005/8/layout/cycle1"/>
    <dgm:cxn modelId="{D4353C7B-A570-4AAC-953D-ED4A520CF799}" srcId="{7B6AD6CD-38CB-481B-B082-88EF97AC2278}" destId="{A8B7CCA1-F5B9-4ADF-B87F-95808D92EF69}" srcOrd="3" destOrd="0" parTransId="{33630A01-A297-491C-BEE6-F931B93CFB0F}" sibTransId="{FE9F7153-3865-46BD-AE87-481B7A98A0C8}"/>
    <dgm:cxn modelId="{D2B1E284-C34A-4664-A461-94EE1D38D7FB}" type="presOf" srcId="{1849BCF3-657F-4B9E-BBE7-BA5DB6AB972D}" destId="{6CE92972-C385-49E3-9284-0B3BD7442BA6}" srcOrd="0" destOrd="3" presId="urn:microsoft.com/office/officeart/2005/8/layout/cycle1"/>
    <dgm:cxn modelId="{D7430B94-69F1-4FF6-821C-4485403F2BD9}" type="presOf" srcId="{DA4A9F2A-3E20-4004-A8C5-0DB5C4C3FEA8}" destId="{DB09B122-0AC9-4B0D-8BC1-9D1A94FB8A14}" srcOrd="0" destOrd="0" presId="urn:microsoft.com/office/officeart/2005/8/layout/cycle1"/>
    <dgm:cxn modelId="{7BCDF299-EDCB-4E3C-AE1F-EE70E9166D7A}" type="presOf" srcId="{6658694B-67E8-4FAD-9640-754B7151BE5C}" destId="{ABAD8659-5DED-45C5-A271-2402EB0919EC}" srcOrd="0" destOrd="0" presId="urn:microsoft.com/office/officeart/2005/8/layout/cycle1"/>
    <dgm:cxn modelId="{5D0B40A8-DA9A-4FEB-A13A-E213A4F6EF66}" srcId="{7B6AD6CD-38CB-481B-B082-88EF97AC2278}" destId="{5F4CB48D-DE78-4208-B218-1F0D2685F088}" srcOrd="1" destOrd="0" parTransId="{0963FDDA-9E29-4B19-85C2-A6E9E1B8093D}" sibTransId="{3F2A4B23-F5E0-4B36-BC5D-75EA29D8DAD9}"/>
    <dgm:cxn modelId="{566C44AE-4437-4E6B-A460-AAB19483E941}" type="presOf" srcId="{F5011A28-0851-4470-B452-60078B177A43}" destId="{6CE92972-C385-49E3-9284-0B3BD7442BA6}" srcOrd="0" destOrd="2" presId="urn:microsoft.com/office/officeart/2005/8/layout/cycle1"/>
    <dgm:cxn modelId="{DF87BBB4-1A95-4423-9C03-3AE249F86B41}" srcId="{052DF918-7308-4277-867B-234696250137}" destId="{F11AE579-8C45-4065-A002-0310868734C6}" srcOrd="4" destOrd="0" parTransId="{47EECA70-221B-46BC-ABA1-F57FC8BD7BEE}" sibTransId="{F63386FA-BA01-4FD2-A059-3F256715B720}"/>
    <dgm:cxn modelId="{31F26FBC-FEE3-4F8F-930A-C9FDECB72A5B}" type="presOf" srcId="{5D1A1D75-B68A-4F2A-8142-5E9F6925363D}" destId="{219A25DB-286F-402D-884E-184F4D8C005C}" srcOrd="0" destOrd="1" presId="urn:microsoft.com/office/officeart/2005/8/layout/cycle1"/>
    <dgm:cxn modelId="{C220E4BE-F40D-4194-96FF-D2448D1C9C7D}" srcId="{052DF918-7308-4277-867B-234696250137}" destId="{593DF57A-A867-4166-BC89-2EEEA14D78D0}" srcOrd="3" destOrd="0" parTransId="{546F0B3F-FCAB-4D48-BA61-BAFE8B06A021}" sibTransId="{0B172834-7B39-4D68-9771-CB36A7BFDFD9}"/>
    <dgm:cxn modelId="{8AD61FC3-3E81-480B-906B-4A7E18D1A05A}" srcId="{50C0A931-4FBF-4C73-852A-4CD772D60DEA}" destId="{4696DFD6-4CB6-4070-A840-5D91D5A92B4D}" srcOrd="3" destOrd="0" parTransId="{ACC35A4E-8F18-4F33-9341-3AD18179CFDD}" sibTransId="{6658694B-67E8-4FAD-9640-754B7151BE5C}"/>
    <dgm:cxn modelId="{21BA9ACA-49FF-4ED3-BCDD-06D6A7F84A5F}" type="presOf" srcId="{F11AE579-8C45-4065-A002-0310868734C6}" destId="{6CE92972-C385-49E3-9284-0B3BD7442BA6}" srcOrd="0" destOrd="5" presId="urn:microsoft.com/office/officeart/2005/8/layout/cycle1"/>
    <dgm:cxn modelId="{274613CF-6F54-4FB8-ABFA-A683A79FB8F3}" srcId="{7B6AD6CD-38CB-481B-B082-88EF97AC2278}" destId="{64B92429-5656-402F-9C62-0973B4F88C08}" srcOrd="4" destOrd="0" parTransId="{1CEFD549-2A7D-43D8-A884-C06AAF927ECE}" sibTransId="{23ECCD5C-357F-443A-9330-1B71B10AAA27}"/>
    <dgm:cxn modelId="{1A5D9CDD-804E-432E-9163-6BFA5F32B86D}" type="presOf" srcId="{9A2C853B-4DE2-4681-A50B-2F31209B61CB}" destId="{2466E24D-FF45-4107-A243-AF1E25672E2A}" srcOrd="0" destOrd="2" presId="urn:microsoft.com/office/officeart/2005/8/layout/cycle1"/>
    <dgm:cxn modelId="{277C8BE3-1943-4872-8A38-E87BA6AF111E}" type="presOf" srcId="{DAEC238F-965C-4D79-AFAD-FB1EF44824A7}" destId="{38F96CC4-6683-42B4-8206-857BFBEC4390}" srcOrd="0" destOrd="7" presId="urn:microsoft.com/office/officeart/2005/8/layout/cycle1"/>
    <dgm:cxn modelId="{BE2B18E4-84DF-403F-90DE-B415C25EAC16}" type="presOf" srcId="{552294A9-AD53-43A4-8AFC-0F9C1A4E7ACB}" destId="{2466E24D-FF45-4107-A243-AF1E25672E2A}" srcOrd="0" destOrd="1" presId="urn:microsoft.com/office/officeart/2005/8/layout/cycle1"/>
    <dgm:cxn modelId="{35B6D7E9-7AA3-4E56-9FBB-F683B7F89B11}" type="presOf" srcId="{B6548987-82D7-4501-AA8B-BB948805A5A8}" destId="{0D42428D-46B3-445B-9FC0-B9F51C11A735}" srcOrd="0" destOrd="0" presId="urn:microsoft.com/office/officeart/2005/8/layout/cycle1"/>
    <dgm:cxn modelId="{8AE7ECEF-DAC9-4751-AF26-7CC7D3C47A7D}" type="presOf" srcId="{A8B7CCA1-F5B9-4ADF-B87F-95808D92EF69}" destId="{38F96CC4-6683-42B4-8206-857BFBEC4390}" srcOrd="0" destOrd="4" presId="urn:microsoft.com/office/officeart/2005/8/layout/cycle1"/>
    <dgm:cxn modelId="{20A78CF0-6D2E-480E-87A1-EE2A92224153}" srcId="{C13C59B8-D79D-4734-AF2E-C3EF927A5689}" destId="{9A2C853B-4DE2-4681-A50B-2F31209B61CB}" srcOrd="1" destOrd="0" parTransId="{E143473C-241D-4C5E-9ECE-F6F99F0935A9}" sibTransId="{E7139E5E-6A31-4615-A9E7-AE34F7DF3379}"/>
    <dgm:cxn modelId="{8FF821FA-4F3A-4BA6-B336-68A98298DF0A}" type="presOf" srcId="{593DF57A-A867-4166-BC89-2EEEA14D78D0}" destId="{6CE92972-C385-49E3-9284-0B3BD7442BA6}" srcOrd="0" destOrd="4" presId="urn:microsoft.com/office/officeart/2005/8/layout/cycle1"/>
    <dgm:cxn modelId="{62643A93-DD18-4231-BAB5-A441C0E7E050}" type="presParOf" srcId="{B0BE635F-1616-4110-8E9E-67499964D773}" destId="{8057296D-D40B-4C2A-9B2F-8DBBADECB7D1}" srcOrd="0" destOrd="0" presId="urn:microsoft.com/office/officeart/2005/8/layout/cycle1"/>
    <dgm:cxn modelId="{034CD603-D452-4E40-8DD4-070197BD9F74}" type="presParOf" srcId="{B0BE635F-1616-4110-8E9E-67499964D773}" destId="{6CE92972-C385-49E3-9284-0B3BD7442BA6}" srcOrd="1" destOrd="0" presId="urn:microsoft.com/office/officeart/2005/8/layout/cycle1"/>
    <dgm:cxn modelId="{3D0180CB-FD01-4F3B-BA2A-0D71550AE0EA}" type="presParOf" srcId="{B0BE635F-1616-4110-8E9E-67499964D773}" destId="{0D42428D-46B3-445B-9FC0-B9F51C11A735}" srcOrd="2" destOrd="0" presId="urn:microsoft.com/office/officeart/2005/8/layout/cycle1"/>
    <dgm:cxn modelId="{DF0EA07B-432D-45AA-B9D2-7241595CEF54}" type="presParOf" srcId="{B0BE635F-1616-4110-8E9E-67499964D773}" destId="{6A4D479E-EF17-420D-9856-69C9992A9E1F}" srcOrd="3" destOrd="0" presId="urn:microsoft.com/office/officeart/2005/8/layout/cycle1"/>
    <dgm:cxn modelId="{3A0B7741-DE73-4071-9673-9F9E5DFFFE76}" type="presParOf" srcId="{B0BE635F-1616-4110-8E9E-67499964D773}" destId="{38F96CC4-6683-42B4-8206-857BFBEC4390}" srcOrd="4" destOrd="0" presId="urn:microsoft.com/office/officeart/2005/8/layout/cycle1"/>
    <dgm:cxn modelId="{9D324A11-979E-4D22-9622-B0C1EC9884D6}" type="presParOf" srcId="{B0BE635F-1616-4110-8E9E-67499964D773}" destId="{DB09B122-0AC9-4B0D-8BC1-9D1A94FB8A14}" srcOrd="5" destOrd="0" presId="urn:microsoft.com/office/officeart/2005/8/layout/cycle1"/>
    <dgm:cxn modelId="{9701F4B8-CB03-489C-B171-A2318DDBD48C}" type="presParOf" srcId="{B0BE635F-1616-4110-8E9E-67499964D773}" destId="{F1ADBE5D-743D-4110-8EAA-5715370B980B}" srcOrd="6" destOrd="0" presId="urn:microsoft.com/office/officeart/2005/8/layout/cycle1"/>
    <dgm:cxn modelId="{6FE0710C-EBF2-46C8-99AB-89578E9AE84C}" type="presParOf" srcId="{B0BE635F-1616-4110-8E9E-67499964D773}" destId="{2466E24D-FF45-4107-A243-AF1E25672E2A}" srcOrd="7" destOrd="0" presId="urn:microsoft.com/office/officeart/2005/8/layout/cycle1"/>
    <dgm:cxn modelId="{44DFA21D-B3B1-4DB7-A18E-8C61DD32DD56}" type="presParOf" srcId="{B0BE635F-1616-4110-8E9E-67499964D773}" destId="{9919FAE7-CD0F-4A0F-A7FE-2B02552D7297}" srcOrd="8" destOrd="0" presId="urn:microsoft.com/office/officeart/2005/8/layout/cycle1"/>
    <dgm:cxn modelId="{78B04618-231A-4EBC-927C-020D29891B3B}" type="presParOf" srcId="{B0BE635F-1616-4110-8E9E-67499964D773}" destId="{BA7483A0-AFE3-4BB0-A634-31FB474116E8}" srcOrd="9" destOrd="0" presId="urn:microsoft.com/office/officeart/2005/8/layout/cycle1"/>
    <dgm:cxn modelId="{D2486225-40F5-4727-9550-81C0B6DC5530}" type="presParOf" srcId="{B0BE635F-1616-4110-8E9E-67499964D773}" destId="{219A25DB-286F-402D-884E-184F4D8C005C}" srcOrd="10" destOrd="0" presId="urn:microsoft.com/office/officeart/2005/8/layout/cycle1"/>
    <dgm:cxn modelId="{6E341365-5430-4699-B6A0-539574513891}" type="presParOf" srcId="{B0BE635F-1616-4110-8E9E-67499964D773}" destId="{ABAD8659-5DED-45C5-A271-2402EB0919EC}" srcOrd="11" destOrd="0" presId="urn:microsoft.com/office/officeart/2005/8/layout/cycle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169AC4D-5507-4548-8D29-FB8C0207046D}"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1DC1C939-E241-4D3B-8974-FE2B4C49DBB7}">
      <dgm:prSet/>
      <dgm:spPr/>
      <dgm:t>
        <a:bodyPr/>
        <a:lstStyle/>
        <a:p>
          <a:pPr>
            <a:lnSpc>
              <a:spcPct val="100000"/>
            </a:lnSpc>
          </a:pPr>
          <a:r>
            <a:rPr lang="en-US"/>
            <a:t>Unlock seamless efficiency and elevate your food and beverage manufacturing operations with our comprehensive Engineering Solutions. </a:t>
          </a:r>
        </a:p>
      </dgm:t>
    </dgm:pt>
    <dgm:pt modelId="{EEC60FAA-06AF-4509-B845-C30207C17CFB}" type="parTrans" cxnId="{7D75003A-8697-4D36-B0BE-E4FAE812D647}">
      <dgm:prSet/>
      <dgm:spPr/>
      <dgm:t>
        <a:bodyPr/>
        <a:lstStyle/>
        <a:p>
          <a:endParaRPr lang="en-US"/>
        </a:p>
      </dgm:t>
    </dgm:pt>
    <dgm:pt modelId="{5C383B09-A89F-49A7-B248-DF006BB76AEF}" type="sibTrans" cxnId="{7D75003A-8697-4D36-B0BE-E4FAE812D647}">
      <dgm:prSet/>
      <dgm:spPr/>
      <dgm:t>
        <a:bodyPr/>
        <a:lstStyle/>
        <a:p>
          <a:endParaRPr lang="en-US"/>
        </a:p>
      </dgm:t>
    </dgm:pt>
    <dgm:pt modelId="{D440C848-98F3-4468-B28A-5F054B540E2D}">
      <dgm:prSet/>
      <dgm:spPr/>
      <dgm:t>
        <a:bodyPr/>
        <a:lstStyle/>
        <a:p>
          <a:pPr>
            <a:lnSpc>
              <a:spcPct val="100000"/>
            </a:lnSpc>
          </a:pPr>
          <a:r>
            <a:rPr lang="en-US"/>
            <a:t>We offer an end-to-end service that encompasses every stage of the manufacturing process, from concept to completion. Our integrated approach is designed to empower businesses in the food and beverage industry, providing a single point of contact for all your manufacturing needs.</a:t>
          </a:r>
        </a:p>
      </dgm:t>
    </dgm:pt>
    <dgm:pt modelId="{95C188B2-09D3-47F0-91B7-A0A6F1178844}" type="parTrans" cxnId="{52CF47F9-9205-4218-B1AD-30B551359372}">
      <dgm:prSet/>
      <dgm:spPr/>
      <dgm:t>
        <a:bodyPr/>
        <a:lstStyle/>
        <a:p>
          <a:endParaRPr lang="en-US"/>
        </a:p>
      </dgm:t>
    </dgm:pt>
    <dgm:pt modelId="{312DEED0-1387-4F09-ABCE-0BE3B895EA9F}" type="sibTrans" cxnId="{52CF47F9-9205-4218-B1AD-30B551359372}">
      <dgm:prSet/>
      <dgm:spPr/>
      <dgm:t>
        <a:bodyPr/>
        <a:lstStyle/>
        <a:p>
          <a:endParaRPr lang="en-US"/>
        </a:p>
      </dgm:t>
    </dgm:pt>
    <dgm:pt modelId="{46C8F7EE-AD55-4585-9CB1-A881A5B00206}" type="pres">
      <dgm:prSet presAssocID="{5169AC4D-5507-4548-8D29-FB8C0207046D}" presName="root" presStyleCnt="0">
        <dgm:presLayoutVars>
          <dgm:dir/>
          <dgm:resizeHandles val="exact"/>
        </dgm:presLayoutVars>
      </dgm:prSet>
      <dgm:spPr/>
    </dgm:pt>
    <dgm:pt modelId="{C3787ADB-B39F-4C52-8627-2B342BB0A874}" type="pres">
      <dgm:prSet presAssocID="{1DC1C939-E241-4D3B-8974-FE2B4C49DBB7}" presName="compNode" presStyleCnt="0"/>
      <dgm:spPr/>
    </dgm:pt>
    <dgm:pt modelId="{2FEE6FBF-F468-456B-8E9E-6826FF478DCC}" type="pres">
      <dgm:prSet presAssocID="{1DC1C939-E241-4D3B-8974-FE2B4C49DBB7}"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ears"/>
        </a:ext>
      </dgm:extLst>
    </dgm:pt>
    <dgm:pt modelId="{73AA8206-F6BD-4706-8A11-62A310212AB0}" type="pres">
      <dgm:prSet presAssocID="{1DC1C939-E241-4D3B-8974-FE2B4C49DBB7}" presName="spaceRect" presStyleCnt="0"/>
      <dgm:spPr/>
    </dgm:pt>
    <dgm:pt modelId="{8ED22A41-35E7-4419-9441-8BA15474D226}" type="pres">
      <dgm:prSet presAssocID="{1DC1C939-E241-4D3B-8974-FE2B4C49DBB7}" presName="textRect" presStyleLbl="revTx" presStyleIdx="0" presStyleCnt="2">
        <dgm:presLayoutVars>
          <dgm:chMax val="1"/>
          <dgm:chPref val="1"/>
        </dgm:presLayoutVars>
      </dgm:prSet>
      <dgm:spPr/>
    </dgm:pt>
    <dgm:pt modelId="{B83C920B-0A12-4952-A833-D4C7FE140010}" type="pres">
      <dgm:prSet presAssocID="{5C383B09-A89F-49A7-B248-DF006BB76AEF}" presName="sibTrans" presStyleCnt="0"/>
      <dgm:spPr/>
    </dgm:pt>
    <dgm:pt modelId="{6B302B95-64D2-4DB2-8ED7-604F1660EC1C}" type="pres">
      <dgm:prSet presAssocID="{D440C848-98F3-4468-B28A-5F054B540E2D}" presName="compNode" presStyleCnt="0"/>
      <dgm:spPr/>
    </dgm:pt>
    <dgm:pt modelId="{C6C4F37D-1722-4E1D-9BAE-74816AFA9357}" type="pres">
      <dgm:prSet presAssocID="{D440C848-98F3-4468-B28A-5F054B540E2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Factory"/>
        </a:ext>
      </dgm:extLst>
    </dgm:pt>
    <dgm:pt modelId="{C21E7379-665E-41D9-838D-61070EF6D850}" type="pres">
      <dgm:prSet presAssocID="{D440C848-98F3-4468-B28A-5F054B540E2D}" presName="spaceRect" presStyleCnt="0"/>
      <dgm:spPr/>
    </dgm:pt>
    <dgm:pt modelId="{8094E0FF-0E95-4E29-A50B-461DC3114EE3}" type="pres">
      <dgm:prSet presAssocID="{D440C848-98F3-4468-B28A-5F054B540E2D}" presName="textRect" presStyleLbl="revTx" presStyleIdx="1" presStyleCnt="2">
        <dgm:presLayoutVars>
          <dgm:chMax val="1"/>
          <dgm:chPref val="1"/>
        </dgm:presLayoutVars>
      </dgm:prSet>
      <dgm:spPr/>
    </dgm:pt>
  </dgm:ptLst>
  <dgm:cxnLst>
    <dgm:cxn modelId="{7D75003A-8697-4D36-B0BE-E4FAE812D647}" srcId="{5169AC4D-5507-4548-8D29-FB8C0207046D}" destId="{1DC1C939-E241-4D3B-8974-FE2B4C49DBB7}" srcOrd="0" destOrd="0" parTransId="{EEC60FAA-06AF-4509-B845-C30207C17CFB}" sibTransId="{5C383B09-A89F-49A7-B248-DF006BB76AEF}"/>
    <dgm:cxn modelId="{114D797E-4421-4960-AF11-83F8569301BC}" type="presOf" srcId="{5169AC4D-5507-4548-8D29-FB8C0207046D}" destId="{46C8F7EE-AD55-4585-9CB1-A881A5B00206}" srcOrd="0" destOrd="0" presId="urn:microsoft.com/office/officeart/2018/2/layout/IconLabelList"/>
    <dgm:cxn modelId="{C313E2DE-EC07-4E40-B7C6-D1297DC88021}" type="presOf" srcId="{1DC1C939-E241-4D3B-8974-FE2B4C49DBB7}" destId="{8ED22A41-35E7-4419-9441-8BA15474D226}" srcOrd="0" destOrd="0" presId="urn:microsoft.com/office/officeart/2018/2/layout/IconLabelList"/>
    <dgm:cxn modelId="{149B66F5-820A-4DC9-B9F3-4A6C8253D05A}" type="presOf" srcId="{D440C848-98F3-4468-B28A-5F054B540E2D}" destId="{8094E0FF-0E95-4E29-A50B-461DC3114EE3}" srcOrd="0" destOrd="0" presId="urn:microsoft.com/office/officeart/2018/2/layout/IconLabelList"/>
    <dgm:cxn modelId="{52CF47F9-9205-4218-B1AD-30B551359372}" srcId="{5169AC4D-5507-4548-8D29-FB8C0207046D}" destId="{D440C848-98F3-4468-B28A-5F054B540E2D}" srcOrd="1" destOrd="0" parTransId="{95C188B2-09D3-47F0-91B7-A0A6F1178844}" sibTransId="{312DEED0-1387-4F09-ABCE-0BE3B895EA9F}"/>
    <dgm:cxn modelId="{BC406734-B32E-4DF1-930C-C62C11CAB8BC}" type="presParOf" srcId="{46C8F7EE-AD55-4585-9CB1-A881A5B00206}" destId="{C3787ADB-B39F-4C52-8627-2B342BB0A874}" srcOrd="0" destOrd="0" presId="urn:microsoft.com/office/officeart/2018/2/layout/IconLabelList"/>
    <dgm:cxn modelId="{A3CA38CA-2185-4C29-81FD-D0F397867E24}" type="presParOf" srcId="{C3787ADB-B39F-4C52-8627-2B342BB0A874}" destId="{2FEE6FBF-F468-456B-8E9E-6826FF478DCC}" srcOrd="0" destOrd="0" presId="urn:microsoft.com/office/officeart/2018/2/layout/IconLabelList"/>
    <dgm:cxn modelId="{879C057D-59CF-401E-91F7-430A56643A90}" type="presParOf" srcId="{C3787ADB-B39F-4C52-8627-2B342BB0A874}" destId="{73AA8206-F6BD-4706-8A11-62A310212AB0}" srcOrd="1" destOrd="0" presId="urn:microsoft.com/office/officeart/2018/2/layout/IconLabelList"/>
    <dgm:cxn modelId="{210D5C25-1C1E-4569-90F5-ACA2B7257BEC}" type="presParOf" srcId="{C3787ADB-B39F-4C52-8627-2B342BB0A874}" destId="{8ED22A41-35E7-4419-9441-8BA15474D226}" srcOrd="2" destOrd="0" presId="urn:microsoft.com/office/officeart/2018/2/layout/IconLabelList"/>
    <dgm:cxn modelId="{B859BA57-741A-4FCB-B6E1-5A3CDB735621}" type="presParOf" srcId="{46C8F7EE-AD55-4585-9CB1-A881A5B00206}" destId="{B83C920B-0A12-4952-A833-D4C7FE140010}" srcOrd="1" destOrd="0" presId="urn:microsoft.com/office/officeart/2018/2/layout/IconLabelList"/>
    <dgm:cxn modelId="{8205E830-9C51-483D-B4A2-C9D6B04AA131}" type="presParOf" srcId="{46C8F7EE-AD55-4585-9CB1-A881A5B00206}" destId="{6B302B95-64D2-4DB2-8ED7-604F1660EC1C}" srcOrd="2" destOrd="0" presId="urn:microsoft.com/office/officeart/2018/2/layout/IconLabelList"/>
    <dgm:cxn modelId="{F3B4C04D-6CD6-4C68-B8C9-50D7BC44EA38}" type="presParOf" srcId="{6B302B95-64D2-4DB2-8ED7-604F1660EC1C}" destId="{C6C4F37D-1722-4E1D-9BAE-74816AFA9357}" srcOrd="0" destOrd="0" presId="urn:microsoft.com/office/officeart/2018/2/layout/IconLabelList"/>
    <dgm:cxn modelId="{366E6669-B3B2-4264-8BD8-87F22D399E27}" type="presParOf" srcId="{6B302B95-64D2-4DB2-8ED7-604F1660EC1C}" destId="{C21E7379-665E-41D9-838D-61070EF6D850}" srcOrd="1" destOrd="0" presId="urn:microsoft.com/office/officeart/2018/2/layout/IconLabelList"/>
    <dgm:cxn modelId="{2116C3A2-6DFF-403E-BAEE-CFC3A78FC94F}" type="presParOf" srcId="{6B302B95-64D2-4DB2-8ED7-604F1660EC1C}" destId="{8094E0FF-0E95-4E29-A50B-461DC3114EE3}" srcOrd="2" destOrd="0" presId="urn:microsoft.com/office/officeart/2018/2/layout/IconLabel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050456-7F4B-483B-825B-8EEE0189A6F2}">
      <dsp:nvSpPr>
        <dsp:cNvPr id="0" name=""/>
        <dsp:cNvSpPr/>
      </dsp:nvSpPr>
      <dsp:spPr>
        <a:xfrm>
          <a:off x="263433" y="1011390"/>
          <a:ext cx="821355" cy="82135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7AF922-6E22-4460-8ACC-1ED684D4DA6C}">
      <dsp:nvSpPr>
        <dsp:cNvPr id="0" name=""/>
        <dsp:cNvSpPr/>
      </dsp:nvSpPr>
      <dsp:spPr>
        <a:xfrm>
          <a:off x="438476" y="1186433"/>
          <a:ext cx="471269" cy="47126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7D091BD-4D80-45B6-99AA-0AED9DD1D80C}">
      <dsp:nvSpPr>
        <dsp:cNvPr id="0" name=""/>
        <dsp:cNvSpPr/>
      </dsp:nvSpPr>
      <dsp:spPr>
        <a:xfrm>
          <a:off x="868" y="2088577"/>
          <a:ext cx="1346484" cy="10266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cap="none"/>
            <a:t>Comprehensive 151-point audit for the Angelus 120/121L </a:t>
          </a:r>
          <a:br>
            <a:rPr lang="en-US" sz="1100" kern="1200" cap="none"/>
          </a:br>
          <a:r>
            <a:rPr lang="en-US" sz="1100" kern="1200" cap="none"/>
            <a:t>This 12 hours, meticulously divided audit facilitates the creation of a comprehensive parts list.</a:t>
          </a:r>
        </a:p>
      </dsp:txBody>
      <dsp:txXfrm>
        <a:off x="868" y="2088577"/>
        <a:ext cx="1346484" cy="1026694"/>
      </dsp:txXfrm>
    </dsp:sp>
    <dsp:sp modelId="{39E4A4EE-1870-374E-8030-799E6D1EDFBA}">
      <dsp:nvSpPr>
        <dsp:cNvPr id="0" name=""/>
        <dsp:cNvSpPr/>
      </dsp:nvSpPr>
      <dsp:spPr>
        <a:xfrm>
          <a:off x="1845552" y="1011390"/>
          <a:ext cx="821355" cy="82135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A46C29-14F1-EC4E-B423-D068B5C10F4B}">
      <dsp:nvSpPr>
        <dsp:cNvPr id="0" name=""/>
        <dsp:cNvSpPr/>
      </dsp:nvSpPr>
      <dsp:spPr>
        <a:xfrm>
          <a:off x="2020595" y="1186433"/>
          <a:ext cx="471269" cy="471269"/>
        </a:xfrm>
        <a:prstGeom prst="rect">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11E9A5F-4E51-6342-9A78-3C10D3CC4BE3}">
      <dsp:nvSpPr>
        <dsp:cNvPr id="0" name=""/>
        <dsp:cNvSpPr/>
      </dsp:nvSpPr>
      <dsp:spPr>
        <a:xfrm>
          <a:off x="1582987" y="2088577"/>
          <a:ext cx="1346484" cy="10266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cap="none"/>
            <a:t>Subsequently, we collaborate with the facility to schedule a repair time for the seamer.</a:t>
          </a:r>
        </a:p>
      </dsp:txBody>
      <dsp:txXfrm>
        <a:off x="1582987" y="2088577"/>
        <a:ext cx="1346484" cy="1026694"/>
      </dsp:txXfrm>
    </dsp:sp>
    <dsp:sp modelId="{EAB4872E-A302-4FE1-AE80-07A45EB2C84C}">
      <dsp:nvSpPr>
        <dsp:cNvPr id="0" name=""/>
        <dsp:cNvSpPr/>
      </dsp:nvSpPr>
      <dsp:spPr>
        <a:xfrm>
          <a:off x="3427671" y="1011390"/>
          <a:ext cx="821355" cy="82135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2DA83C-BD59-4649-9917-265D458B9D2C}">
      <dsp:nvSpPr>
        <dsp:cNvPr id="0" name=""/>
        <dsp:cNvSpPr/>
      </dsp:nvSpPr>
      <dsp:spPr>
        <a:xfrm>
          <a:off x="3602714" y="1186433"/>
          <a:ext cx="471269" cy="471269"/>
        </a:xfrm>
        <a:prstGeom prst="rect">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DCD4788-D9B5-4C28-9567-62BD3F558BE4}">
      <dsp:nvSpPr>
        <dsp:cNvPr id="0" name=""/>
        <dsp:cNvSpPr/>
      </dsp:nvSpPr>
      <dsp:spPr>
        <a:xfrm>
          <a:off x="3165106" y="2088577"/>
          <a:ext cx="1346484" cy="10266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cap="none"/>
            <a:t>After repairs we remain on site for start-up  and have an exit meeting detailing our CSR.</a:t>
          </a:r>
        </a:p>
      </dsp:txBody>
      <dsp:txXfrm>
        <a:off x="3165106" y="2088577"/>
        <a:ext cx="1346484" cy="1026694"/>
      </dsp:txXfrm>
    </dsp:sp>
    <dsp:sp modelId="{8085E685-BC96-4FAC-9DDF-4D4BA51DC27E}">
      <dsp:nvSpPr>
        <dsp:cNvPr id="0" name=""/>
        <dsp:cNvSpPr/>
      </dsp:nvSpPr>
      <dsp:spPr>
        <a:xfrm>
          <a:off x="5009790" y="1011390"/>
          <a:ext cx="821355" cy="82135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FDE97A-2F22-4A0F-BA3A-6FD51ADB1740}">
      <dsp:nvSpPr>
        <dsp:cNvPr id="0" name=""/>
        <dsp:cNvSpPr/>
      </dsp:nvSpPr>
      <dsp:spPr>
        <a:xfrm>
          <a:off x="5184833" y="1186433"/>
          <a:ext cx="471269" cy="47126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0F525CC-6C22-49EF-98A9-CE0B28BEA6E9}">
      <dsp:nvSpPr>
        <dsp:cNvPr id="0" name=""/>
        <dsp:cNvSpPr/>
      </dsp:nvSpPr>
      <dsp:spPr>
        <a:xfrm>
          <a:off x="4747226" y="2088577"/>
          <a:ext cx="1346484" cy="10266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cap="none"/>
            <a:t>This process ensures the seamers readiness for the PM Program.</a:t>
          </a:r>
        </a:p>
      </dsp:txBody>
      <dsp:txXfrm>
        <a:off x="4747226" y="2088577"/>
        <a:ext cx="1346484" cy="102669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F4FBD2-CD1E-A24F-8BCE-2F1E68FA425D}">
      <dsp:nvSpPr>
        <dsp:cNvPr id="0" name=""/>
        <dsp:cNvSpPr/>
      </dsp:nvSpPr>
      <dsp:spPr>
        <a:xfrm>
          <a:off x="3996300" y="226954"/>
          <a:ext cx="1210537" cy="726322"/>
        </a:xfrm>
        <a:prstGeom prst="rect">
          <a:avLst/>
        </a:prstGeom>
        <a:solidFill>
          <a:schemeClr val="accent1">
            <a:hueOff val="0"/>
            <a:satOff val="0"/>
            <a:lum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US" sz="600" kern="1200"/>
            <a:t>• </a:t>
          </a:r>
          <a:r>
            <a:rPr lang="en-US" sz="600" b="1" kern="1200"/>
            <a:t>Fill Accuracy:</a:t>
          </a:r>
          <a:r>
            <a:rPr lang="en-US" sz="600" kern="1200"/>
            <a:t> Check that fill levels meet specifications without underfills or overfills.</a:t>
          </a:r>
        </a:p>
      </dsp:txBody>
      <dsp:txXfrm>
        <a:off x="3996300" y="226954"/>
        <a:ext cx="1210537" cy="726322"/>
      </dsp:txXfrm>
    </dsp:sp>
    <dsp:sp modelId="{FA1CB675-90AD-C04C-9711-1A9BFE858427}">
      <dsp:nvSpPr>
        <dsp:cNvPr id="0" name=""/>
        <dsp:cNvSpPr/>
      </dsp:nvSpPr>
      <dsp:spPr>
        <a:xfrm>
          <a:off x="2664708" y="226954"/>
          <a:ext cx="1210537" cy="726322"/>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US" sz="600" kern="1200"/>
            <a:t>• </a:t>
          </a:r>
          <a:r>
            <a:rPr lang="en-US" sz="600" b="1" kern="1200"/>
            <a:t>Cycle Time:</a:t>
          </a:r>
          <a:r>
            <a:rPr lang="en-US" sz="600" kern="1200"/>
            <a:t> Verify that the filler is operating at the expected speed (bottles/cans per minute).</a:t>
          </a:r>
        </a:p>
      </dsp:txBody>
      <dsp:txXfrm>
        <a:off x="2664708" y="226954"/>
        <a:ext cx="1210537" cy="726322"/>
      </dsp:txXfrm>
    </dsp:sp>
    <dsp:sp modelId="{FB321EE7-9CAE-FF44-8B19-AE4CAF41C5B9}">
      <dsp:nvSpPr>
        <dsp:cNvPr id="0" name=""/>
        <dsp:cNvSpPr/>
      </dsp:nvSpPr>
      <dsp:spPr>
        <a:xfrm>
          <a:off x="1333117" y="226954"/>
          <a:ext cx="1210537" cy="726322"/>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US" sz="600" kern="1200"/>
            <a:t>• </a:t>
          </a:r>
          <a:r>
            <a:rPr lang="en-US" sz="600" b="1" kern="1200"/>
            <a:t>Downtime Logs:</a:t>
          </a:r>
          <a:r>
            <a:rPr lang="en-US" sz="600" kern="1200"/>
            <a:t> Review logs for recurring stoppages or delays.</a:t>
          </a:r>
        </a:p>
      </dsp:txBody>
      <dsp:txXfrm>
        <a:off x="1333117" y="226954"/>
        <a:ext cx="1210537" cy="726322"/>
      </dsp:txXfrm>
    </dsp:sp>
    <dsp:sp modelId="{7356BE4D-71D2-1541-9DAB-5C0D4FCD2F5B}">
      <dsp:nvSpPr>
        <dsp:cNvPr id="0" name=""/>
        <dsp:cNvSpPr/>
      </dsp:nvSpPr>
      <dsp:spPr>
        <a:xfrm>
          <a:off x="1525" y="226954"/>
          <a:ext cx="1210537" cy="726322"/>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US" sz="600" kern="1200"/>
            <a:t>• </a:t>
          </a:r>
          <a:r>
            <a:rPr lang="en-US" sz="600" b="1" kern="1200"/>
            <a:t>Filling Valves:</a:t>
          </a:r>
          <a:r>
            <a:rPr lang="en-US" sz="600" kern="1200"/>
            <a:t> Inspect for leaks, wear, or blockages.</a:t>
          </a:r>
        </a:p>
      </dsp:txBody>
      <dsp:txXfrm>
        <a:off x="1525" y="226954"/>
        <a:ext cx="1210537" cy="726322"/>
      </dsp:txXfrm>
    </dsp:sp>
    <dsp:sp modelId="{70AFE538-0A25-EB40-BA78-A1E666572E8A}">
      <dsp:nvSpPr>
        <dsp:cNvPr id="0" name=""/>
        <dsp:cNvSpPr/>
      </dsp:nvSpPr>
      <dsp:spPr>
        <a:xfrm>
          <a:off x="3996300" y="1074331"/>
          <a:ext cx="1210537" cy="726322"/>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US" sz="600" kern="1200"/>
            <a:t>• </a:t>
          </a:r>
          <a:r>
            <a:rPr lang="en-US" sz="600" b="1" kern="1200"/>
            <a:t>Seals and O-Rings:</a:t>
          </a:r>
          <a:r>
            <a:rPr lang="en-US" sz="600" kern="1200"/>
            <a:t> Check for cracks, deformation, or excessive wear.</a:t>
          </a:r>
        </a:p>
      </dsp:txBody>
      <dsp:txXfrm>
        <a:off x="3996300" y="1074331"/>
        <a:ext cx="1210537" cy="726322"/>
      </dsp:txXfrm>
    </dsp:sp>
    <dsp:sp modelId="{61EE492C-061B-3E4B-B01F-94820A9192CC}">
      <dsp:nvSpPr>
        <dsp:cNvPr id="0" name=""/>
        <dsp:cNvSpPr/>
      </dsp:nvSpPr>
      <dsp:spPr>
        <a:xfrm>
          <a:off x="2664708" y="1074331"/>
          <a:ext cx="1210537" cy="726322"/>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US" sz="600" kern="1200"/>
            <a:t>• </a:t>
          </a:r>
          <a:r>
            <a:rPr lang="en-US" sz="600" b="1" kern="1200"/>
            <a:t>Nozzles:</a:t>
          </a:r>
          <a:r>
            <a:rPr lang="en-US" sz="600" kern="1200"/>
            <a:t> Ensure they are clean and properly aligned.</a:t>
          </a:r>
        </a:p>
      </dsp:txBody>
      <dsp:txXfrm>
        <a:off x="2664708" y="1074331"/>
        <a:ext cx="1210537" cy="726322"/>
      </dsp:txXfrm>
    </dsp:sp>
    <dsp:sp modelId="{51EEDB8E-AC9B-F247-A9FB-059A7EE5C17D}">
      <dsp:nvSpPr>
        <dsp:cNvPr id="0" name=""/>
        <dsp:cNvSpPr/>
      </dsp:nvSpPr>
      <dsp:spPr>
        <a:xfrm>
          <a:off x="1333117" y="1074331"/>
          <a:ext cx="1210537" cy="726322"/>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US" sz="600" kern="1200"/>
            <a:t>• </a:t>
          </a:r>
          <a:r>
            <a:rPr lang="en-US" sz="600" b="1" kern="1200"/>
            <a:t>CIP (Clean-in-Place) System:</a:t>
          </a:r>
          <a:r>
            <a:rPr lang="en-US" sz="600" kern="1200"/>
            <a:t> Confirm it is functioning effectively and meets hygiene standards.</a:t>
          </a:r>
        </a:p>
      </dsp:txBody>
      <dsp:txXfrm>
        <a:off x="1333117" y="1074331"/>
        <a:ext cx="1210537" cy="726322"/>
      </dsp:txXfrm>
    </dsp:sp>
    <dsp:sp modelId="{87A3D8AD-58CB-824D-A744-C59607873CD2}">
      <dsp:nvSpPr>
        <dsp:cNvPr id="0" name=""/>
        <dsp:cNvSpPr/>
      </dsp:nvSpPr>
      <dsp:spPr>
        <a:xfrm>
          <a:off x="1525" y="1074331"/>
          <a:ext cx="1210537" cy="726322"/>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US" sz="600" kern="1200"/>
            <a:t>• </a:t>
          </a:r>
          <a:r>
            <a:rPr lang="en-US" sz="600" b="1" kern="1200"/>
            <a:t>Guards and Sensors:</a:t>
          </a:r>
          <a:r>
            <a:rPr lang="en-US" sz="600" kern="1200"/>
            <a:t> Verify all safety guards are in place and sensors are functional.</a:t>
          </a:r>
        </a:p>
      </dsp:txBody>
      <dsp:txXfrm>
        <a:off x="1525" y="1074331"/>
        <a:ext cx="1210537" cy="726322"/>
      </dsp:txXfrm>
    </dsp:sp>
    <dsp:sp modelId="{F5A793D5-80C4-D445-9375-D9C98EE481CC}">
      <dsp:nvSpPr>
        <dsp:cNvPr id="0" name=""/>
        <dsp:cNvSpPr/>
      </dsp:nvSpPr>
      <dsp:spPr>
        <a:xfrm>
          <a:off x="3996300" y="1921707"/>
          <a:ext cx="1210537" cy="726322"/>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US" sz="600" kern="1200"/>
            <a:t>• </a:t>
          </a:r>
          <a:r>
            <a:rPr lang="en-US" sz="600" b="1" kern="1200"/>
            <a:t>Emergency Stops:</a:t>
          </a:r>
          <a:r>
            <a:rPr lang="en-US" sz="600" kern="1200"/>
            <a:t> Test all emergency stop buttons for proper operation.</a:t>
          </a:r>
        </a:p>
      </dsp:txBody>
      <dsp:txXfrm>
        <a:off x="3996300" y="1921707"/>
        <a:ext cx="1210537" cy="726322"/>
      </dsp:txXfrm>
    </dsp:sp>
    <dsp:sp modelId="{6E04F069-C97D-6E45-8C3B-4C090DC917A6}">
      <dsp:nvSpPr>
        <dsp:cNvPr id="0" name=""/>
        <dsp:cNvSpPr/>
      </dsp:nvSpPr>
      <dsp:spPr>
        <a:xfrm>
          <a:off x="2664708" y="1921707"/>
          <a:ext cx="1210537" cy="726322"/>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US" sz="600" kern="1200"/>
            <a:t>• </a:t>
          </a:r>
          <a:r>
            <a:rPr lang="en-US" sz="600" b="1" kern="1200"/>
            <a:t>Sanitation Standards:</a:t>
          </a:r>
          <a:r>
            <a:rPr lang="en-US" sz="600" kern="1200"/>
            <a:t> Ensure compliance with industry cleanliness requirements.</a:t>
          </a:r>
        </a:p>
      </dsp:txBody>
      <dsp:txXfrm>
        <a:off x="2664708" y="1921707"/>
        <a:ext cx="1210537" cy="726322"/>
      </dsp:txXfrm>
    </dsp:sp>
    <dsp:sp modelId="{A8E2226E-9AD2-BE45-B6E7-D5B711858E81}">
      <dsp:nvSpPr>
        <dsp:cNvPr id="0" name=""/>
        <dsp:cNvSpPr/>
      </dsp:nvSpPr>
      <dsp:spPr>
        <a:xfrm>
          <a:off x="1333117" y="1921707"/>
          <a:ext cx="1210537" cy="726322"/>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US" sz="600" kern="1200"/>
            <a:t>• </a:t>
          </a:r>
          <a:r>
            <a:rPr lang="en-US" sz="600" b="1" kern="1200"/>
            <a:t>Lubrication Points:</a:t>
          </a:r>
          <a:r>
            <a:rPr lang="en-US" sz="600" kern="1200"/>
            <a:t> Confirm all moving parts are adequately lubricated.</a:t>
          </a:r>
        </a:p>
      </dsp:txBody>
      <dsp:txXfrm>
        <a:off x="1333117" y="1921707"/>
        <a:ext cx="1210537" cy="726322"/>
      </dsp:txXfrm>
    </dsp:sp>
    <dsp:sp modelId="{8149D990-4994-C34C-938F-973AFCC806DA}">
      <dsp:nvSpPr>
        <dsp:cNvPr id="0" name=""/>
        <dsp:cNvSpPr/>
      </dsp:nvSpPr>
      <dsp:spPr>
        <a:xfrm>
          <a:off x="1525" y="1921707"/>
          <a:ext cx="1210537" cy="726322"/>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US" sz="600" kern="1200"/>
            <a:t>• </a:t>
          </a:r>
          <a:r>
            <a:rPr lang="en-US" sz="600" b="1" kern="1200"/>
            <a:t>Preventive Maintenance Records:</a:t>
          </a:r>
          <a:r>
            <a:rPr lang="en-US" sz="600" kern="1200"/>
            <a:t> Review the last scheduled PM activities and adherence to the plan.</a:t>
          </a:r>
        </a:p>
      </dsp:txBody>
      <dsp:txXfrm>
        <a:off x="1525" y="1921707"/>
        <a:ext cx="1210537" cy="726322"/>
      </dsp:txXfrm>
    </dsp:sp>
    <dsp:sp modelId="{0393AE77-64E3-8A46-AC94-3F224A5D5F68}">
      <dsp:nvSpPr>
        <dsp:cNvPr id="0" name=""/>
        <dsp:cNvSpPr/>
      </dsp:nvSpPr>
      <dsp:spPr>
        <a:xfrm>
          <a:off x="3996300" y="2769084"/>
          <a:ext cx="1210537" cy="726322"/>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US" sz="600" kern="1200"/>
            <a:t>• </a:t>
          </a:r>
          <a:r>
            <a:rPr lang="en-US" sz="600" b="1" kern="1200"/>
            <a:t>Pneumatics:</a:t>
          </a:r>
          <a:r>
            <a:rPr lang="en-US" sz="600" kern="1200"/>
            <a:t> Inspect air hoses and pressure levels for leaks or inefficiencies.</a:t>
          </a:r>
        </a:p>
      </dsp:txBody>
      <dsp:txXfrm>
        <a:off x="3996300" y="2769084"/>
        <a:ext cx="1210537" cy="726322"/>
      </dsp:txXfrm>
    </dsp:sp>
    <dsp:sp modelId="{50E7E454-3487-2643-9323-36ECCC00414C}">
      <dsp:nvSpPr>
        <dsp:cNvPr id="0" name=""/>
        <dsp:cNvSpPr/>
      </dsp:nvSpPr>
      <dsp:spPr>
        <a:xfrm>
          <a:off x="2664708" y="2769084"/>
          <a:ext cx="1210537" cy="726322"/>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US" sz="600" kern="1200"/>
            <a:t>• </a:t>
          </a:r>
          <a:r>
            <a:rPr lang="en-US" sz="600" b="1" kern="1200"/>
            <a:t>Hydraulics:</a:t>
          </a:r>
          <a:r>
            <a:rPr lang="en-US" sz="600" kern="1200"/>
            <a:t> Check for leaks and proper fluid levels.</a:t>
          </a:r>
        </a:p>
      </dsp:txBody>
      <dsp:txXfrm>
        <a:off x="2664708" y="2769084"/>
        <a:ext cx="1210537" cy="726322"/>
      </dsp:txXfrm>
    </dsp:sp>
    <dsp:sp modelId="{509C1C5E-323D-9B4D-A146-3E8567E3508F}">
      <dsp:nvSpPr>
        <dsp:cNvPr id="0" name=""/>
        <dsp:cNvSpPr/>
      </dsp:nvSpPr>
      <dsp:spPr>
        <a:xfrm>
          <a:off x="1333117" y="2769084"/>
          <a:ext cx="1210537" cy="726322"/>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US" sz="600" kern="1200"/>
            <a:t>• </a:t>
          </a:r>
          <a:r>
            <a:rPr lang="en-US" sz="600" b="1" kern="1200"/>
            <a:t>Electrical Connections:</a:t>
          </a:r>
          <a:r>
            <a:rPr lang="en-US" sz="600" kern="1200"/>
            <a:t> Ensure wiring and sensors are secure and operational.</a:t>
          </a:r>
        </a:p>
      </dsp:txBody>
      <dsp:txXfrm>
        <a:off x="1333117" y="2769084"/>
        <a:ext cx="1210537" cy="726322"/>
      </dsp:txXfrm>
    </dsp:sp>
    <dsp:sp modelId="{B2DE9400-AB33-4548-A7CF-5A61A9304F63}">
      <dsp:nvSpPr>
        <dsp:cNvPr id="0" name=""/>
        <dsp:cNvSpPr/>
      </dsp:nvSpPr>
      <dsp:spPr>
        <a:xfrm>
          <a:off x="1525" y="2769084"/>
          <a:ext cx="1210537" cy="726322"/>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US" sz="600" kern="1200"/>
            <a:t>• Confirm availability of critical spare parts (valves, seals, gaskets) to reduce downtime in case of failure.</a:t>
          </a:r>
        </a:p>
      </dsp:txBody>
      <dsp:txXfrm>
        <a:off x="1525" y="2769084"/>
        <a:ext cx="1210537" cy="726322"/>
      </dsp:txXfrm>
    </dsp:sp>
    <dsp:sp modelId="{0302AB1D-EDD1-7D46-9359-F354EAA8E0EA}">
      <dsp:nvSpPr>
        <dsp:cNvPr id="0" name=""/>
        <dsp:cNvSpPr/>
      </dsp:nvSpPr>
      <dsp:spPr>
        <a:xfrm>
          <a:off x="3330504" y="3616460"/>
          <a:ext cx="1210537" cy="726322"/>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US" sz="600" kern="1200"/>
            <a:t>• </a:t>
          </a:r>
          <a:r>
            <a:rPr lang="en-US" sz="600" b="1" kern="1200"/>
            <a:t>Operator Logs:</a:t>
          </a:r>
          <a:r>
            <a:rPr lang="en-US" sz="600" kern="1200"/>
            <a:t> Review daily reports for anomalies or trends.</a:t>
          </a:r>
        </a:p>
      </dsp:txBody>
      <dsp:txXfrm>
        <a:off x="3330504" y="3616460"/>
        <a:ext cx="1210537" cy="726322"/>
      </dsp:txXfrm>
    </dsp:sp>
    <dsp:sp modelId="{2331EF6B-D4CC-714C-B16D-59D3CB17AEB6}">
      <dsp:nvSpPr>
        <dsp:cNvPr id="0" name=""/>
        <dsp:cNvSpPr/>
      </dsp:nvSpPr>
      <dsp:spPr>
        <a:xfrm>
          <a:off x="1998913" y="3616460"/>
          <a:ext cx="1210537" cy="726322"/>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US" sz="600" kern="1200"/>
            <a:t>• </a:t>
          </a:r>
          <a:r>
            <a:rPr lang="en-US" sz="600" b="1" kern="1200"/>
            <a:t>Calibration Records:</a:t>
          </a:r>
          <a:r>
            <a:rPr lang="en-US" sz="600" kern="1200"/>
            <a:t> Ensure all gauges and sensors are calibrated and documented.</a:t>
          </a:r>
        </a:p>
      </dsp:txBody>
      <dsp:txXfrm>
        <a:off x="1998913" y="3616460"/>
        <a:ext cx="1210537" cy="726322"/>
      </dsp:txXfrm>
    </dsp:sp>
    <dsp:sp modelId="{D0EEDF53-5DBC-AC44-BC3D-3553D626DE5C}">
      <dsp:nvSpPr>
        <dsp:cNvPr id="0" name=""/>
        <dsp:cNvSpPr/>
      </dsp:nvSpPr>
      <dsp:spPr>
        <a:xfrm>
          <a:off x="667321" y="3616460"/>
          <a:ext cx="1210537" cy="726322"/>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US" sz="600" kern="1200"/>
            <a:t>Performing this quick audit ensures operational efficiency, minimizes downtime, and supports compliance with production and hygiene standards.</a:t>
          </a:r>
        </a:p>
      </dsp:txBody>
      <dsp:txXfrm>
        <a:off x="667321" y="3616460"/>
        <a:ext cx="1210537" cy="72632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E92972-C385-49E3-9284-0B3BD7442BA6}">
      <dsp:nvSpPr>
        <dsp:cNvPr id="0" name=""/>
        <dsp:cNvSpPr/>
      </dsp:nvSpPr>
      <dsp:spPr>
        <a:xfrm>
          <a:off x="3612071" y="108866"/>
          <a:ext cx="1798935" cy="14599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l" defTabSz="622300">
            <a:lnSpc>
              <a:spcPct val="90000"/>
            </a:lnSpc>
            <a:spcBef>
              <a:spcPct val="0"/>
            </a:spcBef>
            <a:spcAft>
              <a:spcPct val="35000"/>
            </a:spcAft>
            <a:buNone/>
          </a:pPr>
          <a:r>
            <a:rPr lang="en-US" sz="1400" b="1" kern="1200"/>
            <a:t>1). </a:t>
          </a:r>
          <a:r>
            <a:rPr lang="en-US" sz="1050" b="1" kern="1200"/>
            <a:t>Visual Inspection:</a:t>
          </a:r>
          <a:endParaRPr lang="en-US" sz="1050" kern="1200"/>
        </a:p>
        <a:p>
          <a:pPr marL="57150" lvl="1" indent="-57150" algn="l" defTabSz="488950">
            <a:lnSpc>
              <a:spcPct val="90000"/>
            </a:lnSpc>
            <a:spcBef>
              <a:spcPct val="0"/>
            </a:spcBef>
            <a:spcAft>
              <a:spcPct val="15000"/>
            </a:spcAft>
            <a:buChar char="•"/>
          </a:pPr>
          <a:r>
            <a:rPr lang="en-US" sz="1100" kern="1200"/>
            <a:t>Tooling inspection</a:t>
          </a:r>
        </a:p>
        <a:p>
          <a:pPr marL="57150" lvl="1" indent="-57150" algn="l" defTabSz="488950">
            <a:lnSpc>
              <a:spcPct val="90000"/>
            </a:lnSpc>
            <a:spcBef>
              <a:spcPct val="0"/>
            </a:spcBef>
            <a:spcAft>
              <a:spcPct val="15000"/>
            </a:spcAft>
            <a:buChar char="•"/>
          </a:pPr>
          <a:r>
            <a:rPr lang="en-US" sz="1100" kern="1200"/>
            <a:t>Change Parts inspection</a:t>
          </a:r>
        </a:p>
        <a:p>
          <a:pPr marL="57150" lvl="1" indent="-57150" algn="l" defTabSz="488950">
            <a:lnSpc>
              <a:spcPct val="90000"/>
            </a:lnSpc>
            <a:spcBef>
              <a:spcPct val="0"/>
            </a:spcBef>
            <a:spcAft>
              <a:spcPct val="15000"/>
            </a:spcAft>
            <a:buChar char="•"/>
          </a:pPr>
          <a:r>
            <a:rPr lang="en-US" sz="1100" kern="1200"/>
            <a:t>Gassing turret, Can feed drive, and discharge backlash inspection</a:t>
          </a:r>
        </a:p>
        <a:p>
          <a:pPr marL="57150" lvl="1" indent="-57150" algn="l" defTabSz="488950">
            <a:lnSpc>
              <a:spcPct val="90000"/>
            </a:lnSpc>
            <a:spcBef>
              <a:spcPct val="0"/>
            </a:spcBef>
            <a:spcAft>
              <a:spcPct val="15000"/>
            </a:spcAft>
            <a:buChar char="•"/>
          </a:pPr>
          <a:r>
            <a:rPr lang="en-US" sz="1100" kern="1200"/>
            <a:t>Oil/grease system inspection (Leaks and function)</a:t>
          </a:r>
        </a:p>
        <a:p>
          <a:pPr marL="57150" lvl="1" indent="-57150" algn="l" defTabSz="488950">
            <a:lnSpc>
              <a:spcPct val="90000"/>
            </a:lnSpc>
            <a:spcBef>
              <a:spcPct val="0"/>
            </a:spcBef>
            <a:spcAft>
              <a:spcPct val="15000"/>
            </a:spcAft>
            <a:buChar char="•"/>
          </a:pPr>
          <a:r>
            <a:rPr lang="en-US" sz="1100" kern="1200"/>
            <a:t>Oil levels</a:t>
          </a:r>
        </a:p>
      </dsp:txBody>
      <dsp:txXfrm>
        <a:off x="3612071" y="108866"/>
        <a:ext cx="1798935" cy="1459938"/>
      </dsp:txXfrm>
    </dsp:sp>
    <dsp:sp modelId="{0D42428D-46B3-445B-9FC0-B9F51C11A735}">
      <dsp:nvSpPr>
        <dsp:cNvPr id="0" name=""/>
        <dsp:cNvSpPr/>
      </dsp:nvSpPr>
      <dsp:spPr>
        <a:xfrm>
          <a:off x="1213715" y="149151"/>
          <a:ext cx="4123831" cy="4123831"/>
        </a:xfrm>
        <a:prstGeom prst="circularArrow">
          <a:avLst>
            <a:gd name="adj1" fmla="val 6903"/>
            <a:gd name="adj2" fmla="val 465465"/>
            <a:gd name="adj3" fmla="val 280734"/>
            <a:gd name="adj4" fmla="val 20310840"/>
            <a:gd name="adj5" fmla="val 8054"/>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8F96CC4-6683-42B4-8206-857BFBEC4390}">
      <dsp:nvSpPr>
        <dsp:cNvPr id="0" name=""/>
        <dsp:cNvSpPr/>
      </dsp:nvSpPr>
      <dsp:spPr>
        <a:xfrm>
          <a:off x="3448034" y="2588700"/>
          <a:ext cx="2295840" cy="14599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l" defTabSz="622300">
            <a:lnSpc>
              <a:spcPct val="90000"/>
            </a:lnSpc>
            <a:spcBef>
              <a:spcPct val="0"/>
            </a:spcBef>
            <a:spcAft>
              <a:spcPct val="35000"/>
            </a:spcAft>
            <a:buNone/>
          </a:pPr>
          <a:r>
            <a:rPr lang="en-US" sz="1400" b="1" kern="1200"/>
            <a:t>2)</a:t>
          </a:r>
          <a:r>
            <a:rPr lang="en-US" sz="1600" b="1" kern="1200"/>
            <a:t>. </a:t>
          </a:r>
          <a:r>
            <a:rPr lang="en-US" sz="1000" b="1" kern="1200"/>
            <a:t>Machine Setup Inspection, </a:t>
          </a:r>
          <a:r>
            <a:rPr lang="en-US" sz="1000" kern="1200"/>
            <a:t>RSS </a:t>
          </a:r>
          <a:r>
            <a:rPr lang="en-US" sz="1100" kern="1200"/>
            <a:t>checks the following. </a:t>
          </a:r>
        </a:p>
        <a:p>
          <a:pPr marL="57150" lvl="1" indent="-57150" algn="l" defTabSz="488950">
            <a:lnSpc>
              <a:spcPct val="90000"/>
            </a:lnSpc>
            <a:spcBef>
              <a:spcPct val="0"/>
            </a:spcBef>
            <a:spcAft>
              <a:spcPct val="15000"/>
            </a:spcAft>
            <a:buChar char="•"/>
          </a:pPr>
          <a:r>
            <a:rPr lang="en-US" sz="1100" kern="1200"/>
            <a:t>Pin heights </a:t>
          </a:r>
        </a:p>
        <a:p>
          <a:pPr marL="57150" lvl="1" indent="-57150" algn="l" defTabSz="488950">
            <a:lnSpc>
              <a:spcPct val="90000"/>
            </a:lnSpc>
            <a:spcBef>
              <a:spcPct val="0"/>
            </a:spcBef>
            <a:spcAft>
              <a:spcPct val="15000"/>
            </a:spcAft>
            <a:buChar char="•"/>
          </a:pPr>
          <a:r>
            <a:rPr lang="en-US" sz="1100" kern="1200"/>
            <a:t>Seaming lever shafts endplays</a:t>
          </a:r>
        </a:p>
        <a:p>
          <a:pPr marL="57150" lvl="1" indent="-57150" algn="l" defTabSz="488950">
            <a:lnSpc>
              <a:spcPct val="90000"/>
            </a:lnSpc>
            <a:spcBef>
              <a:spcPct val="0"/>
            </a:spcBef>
            <a:spcAft>
              <a:spcPct val="15000"/>
            </a:spcAft>
            <a:buChar char="•"/>
          </a:pPr>
          <a:r>
            <a:rPr lang="en-US" sz="1100" kern="1200"/>
            <a:t>Spring Pressures</a:t>
          </a:r>
        </a:p>
        <a:p>
          <a:pPr marL="57150" lvl="1" indent="-57150" algn="l" defTabSz="488950">
            <a:lnSpc>
              <a:spcPct val="90000"/>
            </a:lnSpc>
            <a:spcBef>
              <a:spcPct val="0"/>
            </a:spcBef>
            <a:spcAft>
              <a:spcPct val="15000"/>
            </a:spcAft>
            <a:buChar char="•"/>
          </a:pPr>
          <a:r>
            <a:rPr lang="en-US" sz="1100" kern="1200"/>
            <a:t>Knockout pad heights</a:t>
          </a:r>
        </a:p>
        <a:p>
          <a:pPr marL="57150" lvl="1" indent="-57150" algn="l" defTabSz="488950">
            <a:lnSpc>
              <a:spcPct val="90000"/>
            </a:lnSpc>
            <a:spcBef>
              <a:spcPct val="0"/>
            </a:spcBef>
            <a:spcAft>
              <a:spcPct val="15000"/>
            </a:spcAft>
            <a:buChar char="•"/>
          </a:pPr>
          <a:r>
            <a:rPr lang="en-US" sz="1100" kern="1200"/>
            <a:t>Machine timing and setup</a:t>
          </a:r>
        </a:p>
        <a:p>
          <a:pPr marL="57150" lvl="1" indent="-57150" algn="l" defTabSz="488950">
            <a:lnSpc>
              <a:spcPct val="90000"/>
            </a:lnSpc>
            <a:spcBef>
              <a:spcPct val="0"/>
            </a:spcBef>
            <a:spcAft>
              <a:spcPct val="15000"/>
            </a:spcAft>
            <a:buChar char="•"/>
          </a:pPr>
          <a:r>
            <a:rPr lang="en-US" sz="1100" kern="1200"/>
            <a:t>Separator setup</a:t>
          </a:r>
        </a:p>
        <a:p>
          <a:pPr marL="57150" lvl="1" indent="-57150" algn="l" defTabSz="488950">
            <a:lnSpc>
              <a:spcPct val="90000"/>
            </a:lnSpc>
            <a:spcBef>
              <a:spcPct val="0"/>
            </a:spcBef>
            <a:spcAft>
              <a:spcPct val="15000"/>
            </a:spcAft>
            <a:buChar char="•"/>
          </a:pPr>
          <a:r>
            <a:rPr lang="en-US" sz="1100" kern="1200"/>
            <a:t>Seaming roll polisher (If customer has roll polisher)</a:t>
          </a:r>
        </a:p>
      </dsp:txBody>
      <dsp:txXfrm>
        <a:off x="3448034" y="2588700"/>
        <a:ext cx="2295840" cy="1459938"/>
      </dsp:txXfrm>
    </dsp:sp>
    <dsp:sp modelId="{DB09B122-0AC9-4B0D-8BC1-9D1A94FB8A14}">
      <dsp:nvSpPr>
        <dsp:cNvPr id="0" name=""/>
        <dsp:cNvSpPr/>
      </dsp:nvSpPr>
      <dsp:spPr>
        <a:xfrm>
          <a:off x="1423011" y="151569"/>
          <a:ext cx="4123831" cy="4123831"/>
        </a:xfrm>
        <a:prstGeom prst="circularArrow">
          <a:avLst>
            <a:gd name="adj1" fmla="val 6903"/>
            <a:gd name="adj2" fmla="val 465465"/>
            <a:gd name="adj3" fmla="val 6709894"/>
            <a:gd name="adj4" fmla="val 5472334"/>
            <a:gd name="adj5" fmla="val 8054"/>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466E24D-FF45-4107-A243-AF1E25672E2A}">
      <dsp:nvSpPr>
        <dsp:cNvPr id="0" name=""/>
        <dsp:cNvSpPr/>
      </dsp:nvSpPr>
      <dsp:spPr>
        <a:xfrm>
          <a:off x="1159144" y="2570538"/>
          <a:ext cx="1459938" cy="14599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l" defTabSz="622300">
            <a:lnSpc>
              <a:spcPct val="90000"/>
            </a:lnSpc>
            <a:spcBef>
              <a:spcPct val="0"/>
            </a:spcBef>
            <a:spcAft>
              <a:spcPct val="35000"/>
            </a:spcAft>
            <a:buNone/>
          </a:pPr>
          <a:r>
            <a:rPr lang="en-US" sz="1400" b="1" kern="1200"/>
            <a:t>3). </a:t>
          </a:r>
          <a:r>
            <a:rPr lang="en-US" sz="1200" b="1" kern="1200"/>
            <a:t>Machine Adjustments:</a:t>
          </a:r>
          <a:endParaRPr lang="en-US" sz="1200" kern="1200"/>
        </a:p>
        <a:p>
          <a:pPr marL="57150" lvl="1" indent="-57150" algn="l" defTabSz="488950">
            <a:lnSpc>
              <a:spcPct val="90000"/>
            </a:lnSpc>
            <a:spcBef>
              <a:spcPct val="0"/>
            </a:spcBef>
            <a:spcAft>
              <a:spcPct val="15000"/>
            </a:spcAft>
            <a:buChar char="•"/>
          </a:pPr>
          <a:r>
            <a:rPr lang="en-US" sz="1100" kern="1200"/>
            <a:t>Optimize Seams (If needed)</a:t>
          </a:r>
        </a:p>
        <a:p>
          <a:pPr marL="57150" lvl="1" indent="-57150" algn="l" defTabSz="488950">
            <a:lnSpc>
              <a:spcPct val="90000"/>
            </a:lnSpc>
            <a:spcBef>
              <a:spcPct val="0"/>
            </a:spcBef>
            <a:spcAft>
              <a:spcPct val="15000"/>
            </a:spcAft>
            <a:buChar char="•"/>
          </a:pPr>
          <a:r>
            <a:rPr lang="en-US" sz="1100" kern="1200"/>
            <a:t>Optimize Machine setup (if needed)</a:t>
          </a:r>
        </a:p>
      </dsp:txBody>
      <dsp:txXfrm>
        <a:off x="1159144" y="2570538"/>
        <a:ext cx="1459938" cy="1459938"/>
      </dsp:txXfrm>
    </dsp:sp>
    <dsp:sp modelId="{9919FAE7-CD0F-4A0F-A7FE-2B02552D7297}">
      <dsp:nvSpPr>
        <dsp:cNvPr id="0" name=""/>
        <dsp:cNvSpPr/>
      </dsp:nvSpPr>
      <dsp:spPr>
        <a:xfrm>
          <a:off x="1000211" y="-182976"/>
          <a:ext cx="4123831" cy="4121315"/>
        </a:xfrm>
        <a:prstGeom prst="circularArrow">
          <a:avLst>
            <a:gd name="adj1" fmla="val 6903"/>
            <a:gd name="adj2" fmla="val 465465"/>
            <a:gd name="adj3" fmla="val 11161473"/>
            <a:gd name="adj4" fmla="val 9403564"/>
            <a:gd name="adj5" fmla="val 8054"/>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19A25DB-286F-402D-884E-184F4D8C005C}">
      <dsp:nvSpPr>
        <dsp:cNvPr id="0" name=""/>
        <dsp:cNvSpPr/>
      </dsp:nvSpPr>
      <dsp:spPr>
        <a:xfrm>
          <a:off x="1086490" y="0"/>
          <a:ext cx="1459938" cy="14599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l" defTabSz="577850">
            <a:lnSpc>
              <a:spcPct val="90000"/>
            </a:lnSpc>
            <a:spcBef>
              <a:spcPct val="0"/>
            </a:spcBef>
            <a:spcAft>
              <a:spcPct val="35000"/>
            </a:spcAft>
            <a:buNone/>
          </a:pPr>
          <a:r>
            <a:rPr lang="en-US" sz="1300" b="1" kern="1200"/>
            <a:t>4). Documentation:</a:t>
          </a:r>
          <a:endParaRPr lang="en-US" sz="1300" kern="1200"/>
        </a:p>
        <a:p>
          <a:pPr marL="57150" lvl="1" indent="-57150" algn="l" defTabSz="444500">
            <a:lnSpc>
              <a:spcPct val="90000"/>
            </a:lnSpc>
            <a:spcBef>
              <a:spcPct val="0"/>
            </a:spcBef>
            <a:spcAft>
              <a:spcPct val="15000"/>
            </a:spcAft>
            <a:buChar char="•"/>
          </a:pPr>
          <a:r>
            <a:rPr lang="en-US" sz="1000" kern="1200"/>
            <a:t>All findings and adjustments are documented using the RSS MACLIN PM Document</a:t>
          </a:r>
        </a:p>
      </dsp:txBody>
      <dsp:txXfrm>
        <a:off x="1086490" y="0"/>
        <a:ext cx="1459938" cy="1459938"/>
      </dsp:txXfrm>
    </dsp:sp>
    <dsp:sp modelId="{ABAD8659-5DED-45C5-A271-2402EB0919EC}">
      <dsp:nvSpPr>
        <dsp:cNvPr id="0" name=""/>
        <dsp:cNvSpPr/>
      </dsp:nvSpPr>
      <dsp:spPr>
        <a:xfrm>
          <a:off x="1024706" y="-109043"/>
          <a:ext cx="4123831" cy="4123831"/>
        </a:xfrm>
        <a:prstGeom prst="circularArrow">
          <a:avLst>
            <a:gd name="adj1" fmla="val 6903"/>
            <a:gd name="adj2" fmla="val 465465"/>
            <a:gd name="adj3" fmla="val 16780755"/>
            <a:gd name="adj4" fmla="val 15123440"/>
            <a:gd name="adj5" fmla="val 8054"/>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EE6FBF-F468-456B-8E9E-6826FF478DCC}">
      <dsp:nvSpPr>
        <dsp:cNvPr id="0" name=""/>
        <dsp:cNvSpPr/>
      </dsp:nvSpPr>
      <dsp:spPr>
        <a:xfrm>
          <a:off x="1327859" y="1058"/>
          <a:ext cx="751464" cy="75146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ED22A41-35E7-4419-9441-8BA15474D226}">
      <dsp:nvSpPr>
        <dsp:cNvPr id="0" name=""/>
        <dsp:cNvSpPr/>
      </dsp:nvSpPr>
      <dsp:spPr>
        <a:xfrm>
          <a:off x="868631" y="1252519"/>
          <a:ext cx="1669921" cy="20816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Unlock seamless efficiency and elevate your food and beverage manufacturing operations with our comprehensive Engineering Solutions. </a:t>
          </a:r>
        </a:p>
      </dsp:txBody>
      <dsp:txXfrm>
        <a:off x="868631" y="1252519"/>
        <a:ext cx="1669921" cy="2081694"/>
      </dsp:txXfrm>
    </dsp:sp>
    <dsp:sp modelId="{C6C4F37D-1722-4E1D-9BAE-74816AFA9357}">
      <dsp:nvSpPr>
        <dsp:cNvPr id="0" name=""/>
        <dsp:cNvSpPr/>
      </dsp:nvSpPr>
      <dsp:spPr>
        <a:xfrm>
          <a:off x="3290018" y="1058"/>
          <a:ext cx="751464" cy="75146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094E0FF-0E95-4E29-A50B-461DC3114EE3}">
      <dsp:nvSpPr>
        <dsp:cNvPr id="0" name=""/>
        <dsp:cNvSpPr/>
      </dsp:nvSpPr>
      <dsp:spPr>
        <a:xfrm>
          <a:off x="2830789" y="1252519"/>
          <a:ext cx="1669921" cy="20816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We offer an end-to-end service that encompasses every stage of the manufacturing process, from concept to completion. Our integrated approach is designed to empower businesses in the food and beverage industry, providing a single point of contact for all your manufacturing needs.</a:t>
          </a:r>
        </a:p>
      </dsp:txBody>
      <dsp:txXfrm>
        <a:off x="2830789" y="1252519"/>
        <a:ext cx="1669921" cy="2081694"/>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Marcador de encabezado 1"/>
          <p:cNvSpPr>
            <a:spLocks noGrp="1"/>
          </p:cNvSpPr>
          <p:nvPr>
            <p:ph type="hdr" sz="quarter"/>
          </p:nvPr>
        </p:nvSpPr>
        <p:spPr>
          <a:xfrm>
            <a:off x="0" y="0"/>
            <a:ext cx="4359275" cy="388938"/>
          </a:xfrm>
          <a:prstGeom prst="rect">
            <a:avLst/>
          </a:prstGeom>
        </p:spPr>
        <p:txBody>
          <a:bodyPr vert="horz" lIns="91440" tIns="45720" rIns="91440" bIns="45720" rtlCol="0"/>
          <a:lstStyle>
            <a:lvl1pPr algn="l">
              <a:defRPr sz="1200"/>
            </a:lvl1pPr>
          </a:lstStyle>
          <a:p>
            <a:endParaRPr lang="es-MX"/>
          </a:p>
        </p:txBody>
      </p:sp>
      <p:sp>
        <p:nvSpPr>
          <p:cNvPr id="3" name="Marcador de fecha 2"/>
          <p:cNvSpPr>
            <a:spLocks noGrp="1"/>
          </p:cNvSpPr>
          <p:nvPr>
            <p:ph type="dt" idx="1"/>
          </p:nvPr>
        </p:nvSpPr>
        <p:spPr>
          <a:xfrm>
            <a:off x="5697538" y="0"/>
            <a:ext cx="4359275" cy="388938"/>
          </a:xfrm>
          <a:prstGeom prst="rect">
            <a:avLst/>
          </a:prstGeom>
        </p:spPr>
        <p:txBody>
          <a:bodyPr vert="horz" lIns="91440" tIns="45720" rIns="91440" bIns="45720" rtlCol="0"/>
          <a:lstStyle>
            <a:lvl1pPr algn="r">
              <a:defRPr sz="1200"/>
            </a:lvl1pPr>
          </a:lstStyle>
          <a:p>
            <a:fld id="{0B1D5300-9225-465C-BC37-0C5E59119731}" type="datetimeFigureOut">
              <a:rPr lang="es-MX" smtClean="0"/>
              <a:t>08/02/2025</a:t>
            </a:fld>
            <a:endParaRPr lang="es-MX"/>
          </a:p>
        </p:txBody>
      </p:sp>
      <p:sp>
        <p:nvSpPr>
          <p:cNvPr id="4" name="Marcador de imagen de diapositiva 3"/>
          <p:cNvSpPr>
            <a:spLocks noGrp="1" noRot="1" noChangeAspect="1"/>
          </p:cNvSpPr>
          <p:nvPr>
            <p:ph type="sldImg" idx="2"/>
          </p:nvPr>
        </p:nvSpPr>
        <p:spPr>
          <a:xfrm>
            <a:off x="3332163" y="971550"/>
            <a:ext cx="3394075" cy="2622550"/>
          </a:xfrm>
          <a:prstGeom prst="rect">
            <a:avLst/>
          </a:prstGeom>
          <a:noFill/>
          <a:ln w="12700">
            <a:solidFill>
              <a:prstClr val="black"/>
            </a:solidFill>
          </a:ln>
        </p:spPr>
        <p:txBody>
          <a:bodyPr vert="horz" lIns="91440" tIns="45720" rIns="91440" bIns="45720" rtlCol="0" anchor="ctr"/>
          <a:lstStyle/>
          <a:p>
            <a:endParaRPr lang="es-MX"/>
          </a:p>
        </p:txBody>
      </p:sp>
      <p:sp>
        <p:nvSpPr>
          <p:cNvPr id="5" name="Marcador de notas 4"/>
          <p:cNvSpPr>
            <a:spLocks noGrp="1"/>
          </p:cNvSpPr>
          <p:nvPr>
            <p:ph type="body" sz="quarter" idx="3"/>
          </p:nvPr>
        </p:nvSpPr>
        <p:spPr>
          <a:xfrm>
            <a:off x="1006475" y="3740150"/>
            <a:ext cx="8045450" cy="3060700"/>
          </a:xfrm>
          <a:prstGeom prst="rect">
            <a:avLst/>
          </a:prstGeom>
        </p:spPr>
        <p:txBody>
          <a:bodyPr vert="horz" lIns="91440" tIns="45720" rIns="91440" bIns="45720" rtlCol="0"/>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p>
        </p:txBody>
      </p:sp>
      <p:sp>
        <p:nvSpPr>
          <p:cNvPr id="6" name="Marcador de pie de página 5"/>
          <p:cNvSpPr>
            <a:spLocks noGrp="1"/>
          </p:cNvSpPr>
          <p:nvPr>
            <p:ph type="ftr" sz="quarter" idx="4"/>
          </p:nvPr>
        </p:nvSpPr>
        <p:spPr>
          <a:xfrm>
            <a:off x="0" y="7383463"/>
            <a:ext cx="4359275" cy="388937"/>
          </a:xfrm>
          <a:prstGeom prst="rect">
            <a:avLst/>
          </a:prstGeom>
        </p:spPr>
        <p:txBody>
          <a:bodyPr vert="horz" lIns="91440" tIns="45720" rIns="91440" bIns="45720" rtlCol="0" anchor="b"/>
          <a:lstStyle>
            <a:lvl1pPr algn="l">
              <a:defRPr sz="1200"/>
            </a:lvl1pPr>
          </a:lstStyle>
          <a:p>
            <a:endParaRPr lang="es-MX"/>
          </a:p>
        </p:txBody>
      </p:sp>
      <p:sp>
        <p:nvSpPr>
          <p:cNvPr id="7" name="Marcador de número de diapositiva 6"/>
          <p:cNvSpPr>
            <a:spLocks noGrp="1"/>
          </p:cNvSpPr>
          <p:nvPr>
            <p:ph type="sldNum" sz="quarter" idx="5"/>
          </p:nvPr>
        </p:nvSpPr>
        <p:spPr>
          <a:xfrm>
            <a:off x="5697538" y="7383463"/>
            <a:ext cx="4359275" cy="388937"/>
          </a:xfrm>
          <a:prstGeom prst="rect">
            <a:avLst/>
          </a:prstGeom>
        </p:spPr>
        <p:txBody>
          <a:bodyPr vert="horz" lIns="91440" tIns="45720" rIns="91440" bIns="45720" rtlCol="0" anchor="b"/>
          <a:lstStyle>
            <a:lvl1pPr algn="r">
              <a:defRPr sz="1200"/>
            </a:lvl1pPr>
          </a:lstStyle>
          <a:p>
            <a:fld id="{B3A43720-961A-4049-AA4E-3DDF5B3BBEE3}" type="slidenum">
              <a:rPr lang="es-MX" smtClean="0"/>
              <a:t>‹Nº›</a:t>
            </a:fld>
            <a:endParaRPr lang="es-MX"/>
          </a:p>
        </p:txBody>
      </p:sp>
    </p:spTree>
    <p:extLst>
      <p:ext uri="{BB962C8B-B14F-4D97-AF65-F5344CB8AC3E}">
        <p14:creationId xmlns:p14="http://schemas.microsoft.com/office/powerpoint/2010/main" val="9110682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rssmaclin.com/products/" TargetMode="External"/><Relationship Id="rId2" Type="http://schemas.openxmlformats.org/officeDocument/2006/relationships/slide" Target="../slides/slide35.xml"/><Relationship Id="rId1" Type="http://schemas.openxmlformats.org/officeDocument/2006/relationships/notesMaster" Target="../notesMasters/notesMaster1.xml"/><Relationship Id="rId4" Type="http://schemas.openxmlformats.org/officeDocument/2006/relationships/hyperlink" Target="https://rssmaclin.com/services/" TargetMode="Externa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u="none" strike="noStrike">
                <a:solidFill>
                  <a:srgbClr val="231F20"/>
                </a:solidFill>
                <a:effectLst/>
                <a:latin typeface="Montserrat" pitchFamily="2" charset="77"/>
              </a:rPr>
              <a:t>After years of seeing how overlooked and unprioritized the inefficiencies of the seaming process were, RSS MACLIN came to fruition to fill a need in the industry to improve packaging equipment and operations. We realized we could help companies recover their most crucial asset: TIME. As the adage goes, “time is money.” Therefore, downtime is money lost. With our </a:t>
            </a:r>
            <a:r>
              <a:rPr lang="en-US" b="0" i="0" u="sng" strike="noStrike">
                <a:solidFill>
                  <a:srgbClr val="A94146"/>
                </a:solidFill>
                <a:effectLst/>
                <a:latin typeface="Montserrat" pitchFamily="2" charset="77"/>
                <a:hlinkClick r:id="rId3"/>
              </a:rPr>
              <a:t>products</a:t>
            </a:r>
            <a:r>
              <a:rPr lang="en-US" b="0" i="0" u="none" strike="noStrike">
                <a:solidFill>
                  <a:srgbClr val="231F20"/>
                </a:solidFill>
                <a:effectLst/>
                <a:latin typeface="Montserrat" pitchFamily="2" charset="77"/>
              </a:rPr>
              <a:t> and </a:t>
            </a:r>
            <a:r>
              <a:rPr lang="en-US" b="0" i="0" u="sng" strike="noStrike">
                <a:solidFill>
                  <a:srgbClr val="A94146"/>
                </a:solidFill>
                <a:effectLst/>
                <a:latin typeface="Montserrat" pitchFamily="2" charset="77"/>
                <a:hlinkClick r:id="rId4"/>
              </a:rPr>
              <a:t>services</a:t>
            </a:r>
            <a:r>
              <a:rPr lang="en-US" b="0" i="0" u="none" strike="noStrike">
                <a:solidFill>
                  <a:srgbClr val="231F20"/>
                </a:solidFill>
                <a:effectLst/>
                <a:latin typeface="Montserrat" pitchFamily="2" charset="77"/>
              </a:rPr>
              <a:t>, we can help any operation sustain as little production stoppage as possible.</a:t>
            </a:r>
          </a:p>
          <a:p>
            <a:pPr algn="l"/>
            <a:r>
              <a:rPr lang="en-US" b="0" i="0" u="none" strike="noStrike">
                <a:solidFill>
                  <a:srgbClr val="231F20"/>
                </a:solidFill>
                <a:effectLst/>
                <a:latin typeface="Montserrat" pitchFamily="2" charset="77"/>
              </a:rPr>
              <a:t>RSS MACLIN believes that one should never be complacent in one’s knowledge, and it is necessary to continue learning and growing at every stage. We have worked with the best in the industry and actively seek to pass along the need to understand and maintain equipment. Contrary to standard industry practice, we do not endorse the withholding of pertinent information for self-serving purposes. Bringing with us decades of procedural experience, along with an in-depth and intimate knowledge of the can-seamer machines, we know our work is our legacy that we eagerly wish to share with our customers.</a:t>
            </a:r>
          </a:p>
          <a:p>
            <a:pPr algn="l"/>
            <a:r>
              <a:rPr lang="en-US" b="0" i="0" u="none" strike="noStrike">
                <a:solidFill>
                  <a:srgbClr val="231F20"/>
                </a:solidFill>
                <a:effectLst/>
                <a:latin typeface="Montserrat" pitchFamily="2" charset="77"/>
              </a:rPr>
              <a:t>Our expertise has reached national and international clients alike, and we welcome all business. We want to grow with you as partners in producing the best and safest possible product for you and your customers. We are proud of our work and will never provide a product or a service that we are unwilling to sign our name on.</a:t>
            </a:r>
          </a:p>
          <a:p>
            <a:endParaRPr lang="en-US"/>
          </a:p>
        </p:txBody>
      </p:sp>
      <p:sp>
        <p:nvSpPr>
          <p:cNvPr id="4" name="Slide Number Placeholder 3"/>
          <p:cNvSpPr>
            <a:spLocks noGrp="1"/>
          </p:cNvSpPr>
          <p:nvPr>
            <p:ph type="sldNum" sz="quarter" idx="5"/>
          </p:nvPr>
        </p:nvSpPr>
        <p:spPr/>
        <p:txBody>
          <a:bodyPr/>
          <a:lstStyle/>
          <a:p>
            <a:fld id="{720F58DB-E02F-024B-8B47-FAA5901FD13D}" type="slidenum">
              <a:rPr lang="en-US" smtClean="0"/>
              <a:t>35</a:t>
            </a:fld>
            <a:endParaRPr lang="en-US"/>
          </a:p>
        </p:txBody>
      </p:sp>
    </p:spTree>
    <p:extLst>
      <p:ext uri="{BB962C8B-B14F-4D97-AF65-F5344CB8AC3E}">
        <p14:creationId xmlns:p14="http://schemas.microsoft.com/office/powerpoint/2010/main" val="11493250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20F58DB-E02F-024B-8B47-FAA5901FD13D}" type="slidenum">
              <a:rPr lang="en-US" smtClean="0"/>
              <a:t>38</a:t>
            </a:fld>
            <a:endParaRPr lang="en-US"/>
          </a:p>
        </p:txBody>
      </p:sp>
    </p:spTree>
    <p:extLst>
      <p:ext uri="{BB962C8B-B14F-4D97-AF65-F5344CB8AC3E}">
        <p14:creationId xmlns:p14="http://schemas.microsoft.com/office/powerpoint/2010/main" val="18469867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a:p>
            <a:endParaRPr lang="en-US"/>
          </a:p>
          <a:p>
            <a:r>
              <a:rPr lang="en-US"/>
              <a:t>Comment should be the steps in this process and finishing with a CSR</a:t>
            </a:r>
          </a:p>
        </p:txBody>
      </p:sp>
      <p:sp>
        <p:nvSpPr>
          <p:cNvPr id="4" name="Slide Number Placeholder 3"/>
          <p:cNvSpPr>
            <a:spLocks noGrp="1"/>
          </p:cNvSpPr>
          <p:nvPr>
            <p:ph type="sldNum" sz="quarter" idx="5"/>
          </p:nvPr>
        </p:nvSpPr>
        <p:spPr/>
        <p:txBody>
          <a:bodyPr/>
          <a:lstStyle/>
          <a:p>
            <a:fld id="{5DB4A19C-6C6D-8D45-A8FE-11BD9F34328B}" type="slidenum">
              <a:rPr lang="en-US" smtClean="0"/>
              <a:t>39</a:t>
            </a:fld>
            <a:endParaRPr lang="en-US"/>
          </a:p>
        </p:txBody>
      </p:sp>
    </p:spTree>
    <p:extLst>
      <p:ext uri="{BB962C8B-B14F-4D97-AF65-F5344CB8AC3E}">
        <p14:creationId xmlns:p14="http://schemas.microsoft.com/office/powerpoint/2010/main" val="34109481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BB0D27-2FC6-7A4A-076C-B00677A20A6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0CD5749-92F2-385B-1DA8-E84C8C6D056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8D732B0-4DFE-0E29-666B-4B39531A7640}"/>
              </a:ext>
            </a:extLst>
          </p:cNvPr>
          <p:cNvSpPr>
            <a:spLocks noGrp="1"/>
          </p:cNvSpPr>
          <p:nvPr>
            <p:ph type="body" idx="1"/>
          </p:nvPr>
        </p:nvSpPr>
        <p:spPr/>
        <p:txBody>
          <a:bodyPr/>
          <a:lstStyle/>
          <a:p>
            <a:endParaRPr lang="en-US"/>
          </a:p>
          <a:p>
            <a:endParaRPr lang="en-US"/>
          </a:p>
          <a:p>
            <a:r>
              <a:rPr lang="en-US"/>
              <a:t>Comment should be the steps in this process and finishing with a CSR</a:t>
            </a:r>
          </a:p>
        </p:txBody>
      </p:sp>
      <p:sp>
        <p:nvSpPr>
          <p:cNvPr id="4" name="Slide Number Placeholder 3">
            <a:extLst>
              <a:ext uri="{FF2B5EF4-FFF2-40B4-BE49-F238E27FC236}">
                <a16:creationId xmlns:a16="http://schemas.microsoft.com/office/drawing/2014/main" id="{DFB7BB6B-C47F-AB54-3DEE-356EC1DC9A2C}"/>
              </a:ext>
            </a:extLst>
          </p:cNvPr>
          <p:cNvSpPr>
            <a:spLocks noGrp="1"/>
          </p:cNvSpPr>
          <p:nvPr>
            <p:ph type="sldNum" sz="quarter" idx="5"/>
          </p:nvPr>
        </p:nvSpPr>
        <p:spPr/>
        <p:txBody>
          <a:bodyPr/>
          <a:lstStyle/>
          <a:p>
            <a:fld id="{5DB4A19C-6C6D-8D45-A8FE-11BD9F34328B}" type="slidenum">
              <a:rPr lang="en-US" smtClean="0"/>
              <a:t>40</a:t>
            </a:fld>
            <a:endParaRPr lang="en-US"/>
          </a:p>
        </p:txBody>
      </p:sp>
    </p:spTree>
    <p:extLst>
      <p:ext uri="{BB962C8B-B14F-4D97-AF65-F5344CB8AC3E}">
        <p14:creationId xmlns:p14="http://schemas.microsoft.com/office/powerpoint/2010/main" val="39943475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DB4A19C-6C6D-8D45-A8FE-11BD9F34328B}" type="slidenum">
              <a:rPr lang="en-US" smtClean="0"/>
              <a:t>42</a:t>
            </a:fld>
            <a:endParaRPr lang="en-US"/>
          </a:p>
        </p:txBody>
      </p:sp>
    </p:spTree>
    <p:extLst>
      <p:ext uri="{BB962C8B-B14F-4D97-AF65-F5344CB8AC3E}">
        <p14:creationId xmlns:p14="http://schemas.microsoft.com/office/powerpoint/2010/main" val="20226215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Hourly rates at their facility are regular rates</a:t>
            </a:r>
          </a:p>
          <a:p>
            <a:endParaRPr lang="en-US"/>
          </a:p>
        </p:txBody>
      </p:sp>
      <p:sp>
        <p:nvSpPr>
          <p:cNvPr id="4" name="Slide Number Placeholder 3"/>
          <p:cNvSpPr>
            <a:spLocks noGrp="1"/>
          </p:cNvSpPr>
          <p:nvPr>
            <p:ph type="sldNum" sz="quarter" idx="5"/>
          </p:nvPr>
        </p:nvSpPr>
        <p:spPr/>
        <p:txBody>
          <a:bodyPr/>
          <a:lstStyle/>
          <a:p>
            <a:fld id="{5DB4A19C-6C6D-8D45-A8FE-11BD9F34328B}" type="slidenum">
              <a:rPr lang="en-US" smtClean="0"/>
              <a:t>43</a:t>
            </a:fld>
            <a:endParaRPr lang="en-US"/>
          </a:p>
        </p:txBody>
      </p:sp>
    </p:spTree>
    <p:extLst>
      <p:ext uri="{BB962C8B-B14F-4D97-AF65-F5344CB8AC3E}">
        <p14:creationId xmlns:p14="http://schemas.microsoft.com/office/powerpoint/2010/main" val="22672360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181D91-E321-A9A7-1ED1-DF27B99B611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4CED39D-CF5A-DDB5-D0D7-C71B7257468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85C3DCF-AB9D-0EFE-0F64-5577C3DE8A86}"/>
              </a:ext>
            </a:extLst>
          </p:cNvPr>
          <p:cNvSpPr>
            <a:spLocks noGrp="1"/>
          </p:cNvSpPr>
          <p:nvPr>
            <p:ph type="body" idx="1"/>
          </p:nvPr>
        </p:nvSpPr>
        <p:spPr/>
        <p:txBody>
          <a:bodyPr/>
          <a:lstStyle/>
          <a:p>
            <a:r>
              <a:rPr lang="en-US"/>
              <a:t>What hourly rate for rebuilds</a:t>
            </a:r>
          </a:p>
        </p:txBody>
      </p:sp>
      <p:sp>
        <p:nvSpPr>
          <p:cNvPr id="4" name="Slide Number Placeholder 3">
            <a:extLst>
              <a:ext uri="{FF2B5EF4-FFF2-40B4-BE49-F238E27FC236}">
                <a16:creationId xmlns:a16="http://schemas.microsoft.com/office/drawing/2014/main" id="{85BFE37C-764F-5B30-8A2B-4840CE6D0EF6}"/>
              </a:ext>
            </a:extLst>
          </p:cNvPr>
          <p:cNvSpPr>
            <a:spLocks noGrp="1"/>
          </p:cNvSpPr>
          <p:nvPr>
            <p:ph type="sldNum" sz="quarter" idx="5"/>
          </p:nvPr>
        </p:nvSpPr>
        <p:spPr/>
        <p:txBody>
          <a:bodyPr/>
          <a:lstStyle/>
          <a:p>
            <a:fld id="{5DB4A19C-6C6D-8D45-A8FE-11BD9F34328B}" type="slidenum">
              <a:rPr lang="en-US" smtClean="0"/>
              <a:t>44</a:t>
            </a:fld>
            <a:endParaRPr lang="en-US"/>
          </a:p>
        </p:txBody>
      </p:sp>
    </p:spTree>
    <p:extLst>
      <p:ext uri="{BB962C8B-B14F-4D97-AF65-F5344CB8AC3E}">
        <p14:creationId xmlns:p14="http://schemas.microsoft.com/office/powerpoint/2010/main" val="32839634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Kevin, You had some very good verbiage around our ability to have bandwidth and support them on Emergency calls.</a:t>
            </a:r>
          </a:p>
        </p:txBody>
      </p:sp>
      <p:sp>
        <p:nvSpPr>
          <p:cNvPr id="4" name="Slide Number Placeholder 3"/>
          <p:cNvSpPr>
            <a:spLocks noGrp="1"/>
          </p:cNvSpPr>
          <p:nvPr>
            <p:ph type="sldNum" sz="quarter" idx="5"/>
          </p:nvPr>
        </p:nvSpPr>
        <p:spPr/>
        <p:txBody>
          <a:bodyPr/>
          <a:lstStyle/>
          <a:p>
            <a:fld id="{5DB4A19C-6C6D-8D45-A8FE-11BD9F34328B}" type="slidenum">
              <a:rPr lang="en-US" smtClean="0"/>
              <a:t>46</a:t>
            </a:fld>
            <a:endParaRPr lang="en-US"/>
          </a:p>
        </p:txBody>
      </p:sp>
    </p:spTree>
    <p:extLst>
      <p:ext uri="{BB962C8B-B14F-4D97-AF65-F5344CB8AC3E}">
        <p14:creationId xmlns:p14="http://schemas.microsoft.com/office/powerpoint/2010/main" val="31780616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20F58DB-E02F-024B-8B47-FAA5901FD13D}" type="slidenum">
              <a:rPr lang="en-US" smtClean="0"/>
              <a:t>47</a:t>
            </a:fld>
            <a:endParaRPr lang="en-US"/>
          </a:p>
        </p:txBody>
      </p:sp>
    </p:spTree>
    <p:extLst>
      <p:ext uri="{BB962C8B-B14F-4D97-AF65-F5344CB8AC3E}">
        <p14:creationId xmlns:p14="http://schemas.microsoft.com/office/powerpoint/2010/main" val="33635325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20F58DB-E02F-024B-8B47-FAA5901FD13D}" type="slidenum">
              <a:rPr lang="en-US" smtClean="0"/>
              <a:t>48</a:t>
            </a:fld>
            <a:endParaRPr lang="en-US"/>
          </a:p>
        </p:txBody>
      </p:sp>
    </p:spTree>
    <p:extLst>
      <p:ext uri="{BB962C8B-B14F-4D97-AF65-F5344CB8AC3E}">
        <p14:creationId xmlns:p14="http://schemas.microsoft.com/office/powerpoint/2010/main" val="27593996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20F58DB-E02F-024B-8B47-FAA5901FD13D}" type="slidenum">
              <a:rPr lang="en-US" smtClean="0"/>
              <a:t>49</a:t>
            </a:fld>
            <a:endParaRPr lang="en-US"/>
          </a:p>
        </p:txBody>
      </p:sp>
    </p:spTree>
    <p:extLst>
      <p:ext uri="{BB962C8B-B14F-4D97-AF65-F5344CB8AC3E}">
        <p14:creationId xmlns:p14="http://schemas.microsoft.com/office/powerpoint/2010/main" val="77059589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20F58DB-E02F-024B-8B47-FAA5901FD13D}" type="slidenum">
              <a:rPr lang="en-US" smtClean="0"/>
              <a:t>50</a:t>
            </a:fld>
            <a:endParaRPr lang="en-US"/>
          </a:p>
        </p:txBody>
      </p:sp>
    </p:spTree>
    <p:extLst>
      <p:ext uri="{BB962C8B-B14F-4D97-AF65-F5344CB8AC3E}">
        <p14:creationId xmlns:p14="http://schemas.microsoft.com/office/powerpoint/2010/main" val="9307229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754380" y="2409444"/>
            <a:ext cx="8549640" cy="1632204"/>
          </a:xfrm>
          <a:prstGeom prst="rect">
            <a:avLst/>
          </a:prstGeom>
        </p:spPr>
        <p:txBody>
          <a:bodyPr wrap="square" lIns="0" tIns="0" rIns="0" bIns="0">
            <a:spAutoFit/>
          </a:bodyPr>
          <a:lstStyle>
            <a:lvl1pPr>
              <a:defRPr sz="1950" b="1" i="0">
                <a:solidFill>
                  <a:srgbClr val="0000CC"/>
                </a:solidFill>
                <a:latin typeface="Arial"/>
                <a:cs typeface="Arial"/>
              </a:defRPr>
            </a:lvl1pPr>
          </a:lstStyle>
          <a:p>
            <a:endParaRPr/>
          </a:p>
        </p:txBody>
      </p:sp>
      <p:sp>
        <p:nvSpPr>
          <p:cNvPr id="3" name="Holder 3"/>
          <p:cNvSpPr>
            <a:spLocks noGrp="1"/>
          </p:cNvSpPr>
          <p:nvPr>
            <p:ph type="subTitle" idx="4"/>
          </p:nvPr>
        </p:nvSpPr>
        <p:spPr>
          <a:xfrm>
            <a:off x="1508760" y="4352544"/>
            <a:ext cx="7040880" cy="194310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2/8/2025</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‹Nº›</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1950" b="1" i="0">
                <a:solidFill>
                  <a:srgbClr val="0000CC"/>
                </a:solidFill>
                <a:latin typeface="Arial"/>
                <a:cs typeface="Arial"/>
              </a:defRPr>
            </a:lvl1pPr>
          </a:lstStyle>
          <a:p>
            <a:endParaRPr/>
          </a:p>
        </p:txBody>
      </p:sp>
      <p:sp>
        <p:nvSpPr>
          <p:cNvPr id="3" name="Holder 3"/>
          <p:cNvSpPr>
            <a:spLocks noGrp="1"/>
          </p:cNvSpPr>
          <p:nvPr>
            <p:ph type="body" idx="1"/>
          </p:nvPr>
        </p:nvSpPr>
        <p:spPr/>
        <p:txBody>
          <a:bodyPr lIns="0" tIns="0" rIns="0" bIns="0"/>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2/8/2025</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‹Nº›</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1950" b="1" i="0">
                <a:solidFill>
                  <a:srgbClr val="0000CC"/>
                </a:solidFill>
                <a:latin typeface="Arial"/>
                <a:cs typeface="Arial"/>
              </a:defRPr>
            </a:lvl1pPr>
          </a:lstStyle>
          <a:p>
            <a:endParaRPr/>
          </a:p>
        </p:txBody>
      </p:sp>
      <p:sp>
        <p:nvSpPr>
          <p:cNvPr id="3" name="Holder 3"/>
          <p:cNvSpPr>
            <a:spLocks noGrp="1"/>
          </p:cNvSpPr>
          <p:nvPr>
            <p:ph sz="half" idx="2"/>
          </p:nvPr>
        </p:nvSpPr>
        <p:spPr>
          <a:xfrm>
            <a:off x="502920" y="1787652"/>
            <a:ext cx="4375404" cy="5129784"/>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5438675" y="1697801"/>
            <a:ext cx="2745104" cy="4155440"/>
          </a:xfrm>
          <a:prstGeom prst="rect">
            <a:avLst/>
          </a:prstGeom>
        </p:spPr>
        <p:txBody>
          <a:bodyPr wrap="square" lIns="0" tIns="0" rIns="0" bIns="0">
            <a:spAutoFit/>
          </a:bodyPr>
          <a:lstStyle>
            <a:lvl1pPr>
              <a:defRPr b="0" i="0">
                <a:solidFill>
                  <a:schemeClr val="tx1"/>
                </a:solidFill>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2/8/2025</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‹Nº›</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1950" b="1" i="0">
                <a:solidFill>
                  <a:srgbClr val="0000CC"/>
                </a:solidFill>
                <a:latin typeface="Arial"/>
                <a:cs typeface="Arial"/>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2/8/2025</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‹Nº›</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2/8/2025</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‹Nº›</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6AA7E-2D49-C859-B456-227354D6685E}"/>
              </a:ext>
            </a:extLst>
          </p:cNvPr>
          <p:cNvSpPr>
            <a:spLocks noGrp="1"/>
          </p:cNvSpPr>
          <p:nvPr>
            <p:ph type="ctrTitle"/>
          </p:nvPr>
        </p:nvSpPr>
        <p:spPr>
          <a:xfrm>
            <a:off x="1257300" y="2454464"/>
            <a:ext cx="7543800" cy="1523494"/>
          </a:xfrm>
        </p:spPr>
        <p:txBody>
          <a:bodyPr anchor="b"/>
          <a:lstStyle>
            <a:lvl1pPr algn="ctr">
              <a:defRPr sz="4950"/>
            </a:lvl1pPr>
          </a:lstStyle>
          <a:p>
            <a:r>
              <a:rPr lang="en-US"/>
              <a:t>Click to edit Master title style</a:t>
            </a:r>
          </a:p>
        </p:txBody>
      </p:sp>
      <p:sp>
        <p:nvSpPr>
          <p:cNvPr id="3" name="Subtitle 2">
            <a:extLst>
              <a:ext uri="{FF2B5EF4-FFF2-40B4-BE49-F238E27FC236}">
                <a16:creationId xmlns:a16="http://schemas.microsoft.com/office/drawing/2014/main" id="{E0BDF0A9-8058-5136-92ED-50AF128FD0B1}"/>
              </a:ext>
            </a:extLst>
          </p:cNvPr>
          <p:cNvSpPr>
            <a:spLocks noGrp="1"/>
          </p:cNvSpPr>
          <p:nvPr>
            <p:ph type="subTitle" idx="1"/>
          </p:nvPr>
        </p:nvSpPr>
        <p:spPr>
          <a:xfrm>
            <a:off x="1257300" y="4082310"/>
            <a:ext cx="7543800" cy="304699"/>
          </a:xfrm>
        </p:spPr>
        <p:txBody>
          <a:bodyPr/>
          <a:lstStyle>
            <a:lvl1pPr marL="0" indent="0" algn="ctr">
              <a:buNone/>
              <a:defRPr sz="1980"/>
            </a:lvl1pPr>
            <a:lvl2pPr marL="377190" indent="0" algn="ctr">
              <a:buNone/>
              <a:defRPr sz="1650"/>
            </a:lvl2pPr>
            <a:lvl3pPr marL="754380" indent="0" algn="ctr">
              <a:buNone/>
              <a:defRPr sz="1485"/>
            </a:lvl3pPr>
            <a:lvl4pPr marL="1131570" indent="0" algn="ctr">
              <a:buNone/>
              <a:defRPr sz="1320"/>
            </a:lvl4pPr>
            <a:lvl5pPr marL="1508760" indent="0" algn="ctr">
              <a:buNone/>
              <a:defRPr sz="1320"/>
            </a:lvl5pPr>
            <a:lvl6pPr marL="1885950" indent="0" algn="ctr">
              <a:buNone/>
              <a:defRPr sz="1320"/>
            </a:lvl6pPr>
            <a:lvl7pPr marL="2263140" indent="0" algn="ctr">
              <a:buNone/>
              <a:defRPr sz="1320"/>
            </a:lvl7pPr>
            <a:lvl8pPr marL="2640330" indent="0" algn="ctr">
              <a:buNone/>
              <a:defRPr sz="1320"/>
            </a:lvl8pPr>
            <a:lvl9pPr marL="3017520" indent="0" algn="ctr">
              <a:buNone/>
              <a:defRPr sz="1320"/>
            </a:lvl9pPr>
          </a:lstStyle>
          <a:p>
            <a:r>
              <a:rPr lang="en-US"/>
              <a:t>Click to edit Master subtitle style</a:t>
            </a:r>
          </a:p>
        </p:txBody>
      </p:sp>
      <p:sp>
        <p:nvSpPr>
          <p:cNvPr id="4" name="Date Placeholder 3">
            <a:extLst>
              <a:ext uri="{FF2B5EF4-FFF2-40B4-BE49-F238E27FC236}">
                <a16:creationId xmlns:a16="http://schemas.microsoft.com/office/drawing/2014/main" id="{22C9DD3E-4291-1B11-50DC-C195864FEDE8}"/>
              </a:ext>
            </a:extLst>
          </p:cNvPr>
          <p:cNvSpPr>
            <a:spLocks noGrp="1"/>
          </p:cNvSpPr>
          <p:nvPr>
            <p:ph type="dt" sz="half" idx="10"/>
          </p:nvPr>
        </p:nvSpPr>
        <p:spPr>
          <a:xfrm>
            <a:off x="502920" y="7228332"/>
            <a:ext cx="2313432" cy="276999"/>
          </a:xfrm>
        </p:spPr>
        <p:txBody>
          <a:bodyPr/>
          <a:lstStyle/>
          <a:p>
            <a:fld id="{A8A7ADA5-2CE6-403E-873E-08D50EFF6779}" type="datetimeFigureOut">
              <a:rPr lang="en-US" smtClean="0"/>
              <a:t>2/8/2025</a:t>
            </a:fld>
            <a:endParaRPr lang="en-US"/>
          </a:p>
        </p:txBody>
      </p:sp>
      <p:sp>
        <p:nvSpPr>
          <p:cNvPr id="5" name="Footer Placeholder 4">
            <a:extLst>
              <a:ext uri="{FF2B5EF4-FFF2-40B4-BE49-F238E27FC236}">
                <a16:creationId xmlns:a16="http://schemas.microsoft.com/office/drawing/2014/main" id="{49639C61-3CCB-EE34-6A65-78E03CCC1F44}"/>
              </a:ext>
            </a:extLst>
          </p:cNvPr>
          <p:cNvSpPr>
            <a:spLocks noGrp="1"/>
          </p:cNvSpPr>
          <p:nvPr>
            <p:ph type="ftr" sz="quarter" idx="11"/>
          </p:nvPr>
        </p:nvSpPr>
        <p:spPr>
          <a:xfrm>
            <a:off x="3419856" y="7228332"/>
            <a:ext cx="3218688" cy="276999"/>
          </a:xfrm>
        </p:spPr>
        <p:txBody>
          <a:bodyPr/>
          <a:lstStyle/>
          <a:p>
            <a:endParaRPr lang="en-US"/>
          </a:p>
        </p:txBody>
      </p:sp>
      <p:sp>
        <p:nvSpPr>
          <p:cNvPr id="6" name="Slide Number Placeholder 5">
            <a:extLst>
              <a:ext uri="{FF2B5EF4-FFF2-40B4-BE49-F238E27FC236}">
                <a16:creationId xmlns:a16="http://schemas.microsoft.com/office/drawing/2014/main" id="{0E49968F-07B1-7AC5-BA4C-327EF60E27C7}"/>
              </a:ext>
            </a:extLst>
          </p:cNvPr>
          <p:cNvSpPr>
            <a:spLocks noGrp="1"/>
          </p:cNvSpPr>
          <p:nvPr>
            <p:ph type="sldNum" sz="quarter" idx="12"/>
          </p:nvPr>
        </p:nvSpPr>
        <p:spPr>
          <a:xfrm>
            <a:off x="7242048" y="7228332"/>
            <a:ext cx="2313432" cy="276999"/>
          </a:xfrm>
        </p:spPr>
        <p:txBody>
          <a:bodyPr/>
          <a:lstStyle/>
          <a:p>
            <a:fld id="{D50AF641-1BB5-4CF8-808E-960512D49FD7}" type="slidenum">
              <a:rPr lang="en-US" smtClean="0"/>
              <a:t>‹Nº›</a:t>
            </a:fld>
            <a:endParaRPr lang="en-US"/>
          </a:p>
        </p:txBody>
      </p:sp>
    </p:spTree>
    <p:extLst>
      <p:ext uri="{BB962C8B-B14F-4D97-AF65-F5344CB8AC3E}">
        <p14:creationId xmlns:p14="http://schemas.microsoft.com/office/powerpoint/2010/main" val="344486698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549644" y="1049492"/>
            <a:ext cx="7970961" cy="518218"/>
          </a:xfrm>
          <a:prstGeom prst="rect">
            <a:avLst/>
          </a:prstGeom>
        </p:spPr>
        <p:txBody>
          <a:bodyPr wrap="square" lIns="0" tIns="0" rIns="0" bIns="0">
            <a:spAutoFit/>
          </a:bodyPr>
          <a:lstStyle>
            <a:lvl1pPr>
              <a:defRPr sz="1950" b="1" i="0">
                <a:solidFill>
                  <a:srgbClr val="0000CC"/>
                </a:solidFill>
                <a:latin typeface="Arial"/>
                <a:cs typeface="Arial"/>
              </a:defRPr>
            </a:lvl1pPr>
          </a:lstStyle>
          <a:p>
            <a:endParaRPr/>
          </a:p>
        </p:txBody>
      </p:sp>
      <p:sp>
        <p:nvSpPr>
          <p:cNvPr id="3" name="Holder 3"/>
          <p:cNvSpPr>
            <a:spLocks noGrp="1"/>
          </p:cNvSpPr>
          <p:nvPr>
            <p:ph type="body" idx="1"/>
          </p:nvPr>
        </p:nvSpPr>
        <p:spPr>
          <a:xfrm>
            <a:off x="502920" y="1787652"/>
            <a:ext cx="9052560" cy="5129784"/>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a:xfrm>
            <a:off x="3419856" y="7228332"/>
            <a:ext cx="3218688" cy="38862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502920" y="7228332"/>
            <a:ext cx="2313432" cy="38862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2/8/2025</a:t>
            </a:fld>
            <a:endParaRPr lang="en-US"/>
          </a:p>
        </p:txBody>
      </p:sp>
      <p:sp>
        <p:nvSpPr>
          <p:cNvPr id="6" name="Holder 6"/>
          <p:cNvSpPr>
            <a:spLocks noGrp="1"/>
          </p:cNvSpPr>
          <p:nvPr>
            <p:ph type="sldNum" sz="quarter" idx="7"/>
          </p:nvPr>
        </p:nvSpPr>
        <p:spPr>
          <a:xfrm>
            <a:off x="7242048" y="7228332"/>
            <a:ext cx="2313432" cy="38862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‹Nº›</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pn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png"/><Relationship Id="rId1" Type="http://schemas.openxmlformats.org/officeDocument/2006/relationships/slideLayout" Target="../slideLayouts/slideLayout5.xml"/><Relationship Id="rId4" Type="http://schemas.openxmlformats.org/officeDocument/2006/relationships/image" Target="../media/image7.jpg"/></Relationships>
</file>

<file path=ppt/slides/_rels/slide5.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png"/><Relationship Id="rId1" Type="http://schemas.openxmlformats.org/officeDocument/2006/relationships/slideLayout" Target="../slideLayouts/slideLayout5.xml"/><Relationship Id="rId4" Type="http://schemas.openxmlformats.org/officeDocument/2006/relationships/image" Target="../media/image7.jpg"/></Relationships>
</file>

<file path=ppt/slides/_rels/slide6.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png"/><Relationship Id="rId1" Type="http://schemas.openxmlformats.org/officeDocument/2006/relationships/slideLayout" Target="../slideLayouts/slideLayout5.xml"/><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8" Type="http://schemas.openxmlformats.org/officeDocument/2006/relationships/image" Target="../media/image19.jpg"/><Relationship Id="rId13" Type="http://schemas.openxmlformats.org/officeDocument/2006/relationships/image" Target="../media/image24.jpg"/><Relationship Id="rId18" Type="http://schemas.openxmlformats.org/officeDocument/2006/relationships/image" Target="../media/image29.jpg"/><Relationship Id="rId3" Type="http://schemas.openxmlformats.org/officeDocument/2006/relationships/image" Target="../media/image14.jpg"/><Relationship Id="rId7" Type="http://schemas.openxmlformats.org/officeDocument/2006/relationships/image" Target="../media/image18.jpg"/><Relationship Id="rId12" Type="http://schemas.openxmlformats.org/officeDocument/2006/relationships/image" Target="../media/image23.jpg"/><Relationship Id="rId17" Type="http://schemas.openxmlformats.org/officeDocument/2006/relationships/image" Target="../media/image28.jpg"/><Relationship Id="rId2" Type="http://schemas.openxmlformats.org/officeDocument/2006/relationships/image" Target="../media/image13.jpg"/><Relationship Id="rId16" Type="http://schemas.openxmlformats.org/officeDocument/2006/relationships/image" Target="../media/image27.jpg"/><Relationship Id="rId20" Type="http://schemas.openxmlformats.org/officeDocument/2006/relationships/image" Target="../media/image31.jpg"/><Relationship Id="rId1" Type="http://schemas.openxmlformats.org/officeDocument/2006/relationships/slideLayout" Target="../slideLayouts/slideLayout5.xml"/><Relationship Id="rId6" Type="http://schemas.openxmlformats.org/officeDocument/2006/relationships/image" Target="../media/image17.jpg"/><Relationship Id="rId11" Type="http://schemas.openxmlformats.org/officeDocument/2006/relationships/image" Target="../media/image22.jpg"/><Relationship Id="rId5" Type="http://schemas.openxmlformats.org/officeDocument/2006/relationships/image" Target="../media/image16.jpg"/><Relationship Id="rId15" Type="http://schemas.openxmlformats.org/officeDocument/2006/relationships/image" Target="../media/image26.jpg"/><Relationship Id="rId10" Type="http://schemas.openxmlformats.org/officeDocument/2006/relationships/image" Target="../media/image21.jpg"/><Relationship Id="rId19" Type="http://schemas.openxmlformats.org/officeDocument/2006/relationships/image" Target="../media/image30.jpg"/><Relationship Id="rId4" Type="http://schemas.openxmlformats.org/officeDocument/2006/relationships/image" Target="../media/image15.jpg"/><Relationship Id="rId9" Type="http://schemas.openxmlformats.org/officeDocument/2006/relationships/image" Target="../media/image20.jpg"/><Relationship Id="rId14" Type="http://schemas.openxmlformats.org/officeDocument/2006/relationships/image" Target="../media/image25.jpg"/></Relationships>
</file>

<file path=ppt/slides/_rels/slide8.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32.png"/><Relationship Id="rId1" Type="http://schemas.openxmlformats.org/officeDocument/2006/relationships/slideLayout" Target="../slideLayouts/slideLayout5.xml"/><Relationship Id="rId4" Type="http://schemas.openxmlformats.org/officeDocument/2006/relationships/image" Target="../media/image33.jpg"/></Relationships>
</file>

<file path=ppt/slides/_rels/slide9.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image" Target="../media/image34.pn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5.xml"/><Relationship Id="rId4" Type="http://schemas.openxmlformats.org/officeDocument/2006/relationships/image" Target="../media/image38.png"/></Relationships>
</file>

<file path=ppt/slides/_rels/slide11.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5.xml"/><Relationship Id="rId6" Type="http://schemas.openxmlformats.org/officeDocument/2006/relationships/image" Target="../media/image43.jpg"/><Relationship Id="rId5" Type="http://schemas.openxmlformats.org/officeDocument/2006/relationships/image" Target="../media/image42.jpg"/><Relationship Id="rId4" Type="http://schemas.openxmlformats.org/officeDocument/2006/relationships/image" Target="../media/image41.png"/></Relationships>
</file>

<file path=ppt/slides/_rels/slide12.xml.rels><?xml version="1.0" encoding="UTF-8" standalone="yes"?>
<Relationships xmlns="http://schemas.openxmlformats.org/package/2006/relationships"><Relationship Id="rId8" Type="http://schemas.openxmlformats.org/officeDocument/2006/relationships/image" Target="../media/image50.jpg"/><Relationship Id="rId3" Type="http://schemas.openxmlformats.org/officeDocument/2006/relationships/image" Target="../media/image45.jpg"/><Relationship Id="rId7" Type="http://schemas.openxmlformats.org/officeDocument/2006/relationships/image" Target="../media/image49.jpg"/><Relationship Id="rId2" Type="http://schemas.openxmlformats.org/officeDocument/2006/relationships/image" Target="../media/image44.jpg"/><Relationship Id="rId1" Type="http://schemas.openxmlformats.org/officeDocument/2006/relationships/slideLayout" Target="../slideLayouts/slideLayout2.xml"/><Relationship Id="rId6" Type="http://schemas.openxmlformats.org/officeDocument/2006/relationships/image" Target="../media/image48.jpg"/><Relationship Id="rId5" Type="http://schemas.openxmlformats.org/officeDocument/2006/relationships/image" Target="../media/image47.jpg"/><Relationship Id="rId10" Type="http://schemas.openxmlformats.org/officeDocument/2006/relationships/image" Target="../media/image52.jpg"/><Relationship Id="rId4" Type="http://schemas.openxmlformats.org/officeDocument/2006/relationships/image" Target="../media/image46.jpg"/><Relationship Id="rId9" Type="http://schemas.openxmlformats.org/officeDocument/2006/relationships/image" Target="../media/image51.jpg"/></Relationships>
</file>

<file path=ppt/slides/_rels/slide13.xml.rels><?xml version="1.0" encoding="UTF-8" standalone="yes"?>
<Relationships xmlns="http://schemas.openxmlformats.org/package/2006/relationships"><Relationship Id="rId8" Type="http://schemas.openxmlformats.org/officeDocument/2006/relationships/image" Target="../media/image59.jpg"/><Relationship Id="rId13" Type="http://schemas.openxmlformats.org/officeDocument/2006/relationships/image" Target="../media/image64.png"/><Relationship Id="rId18" Type="http://schemas.openxmlformats.org/officeDocument/2006/relationships/image" Target="../media/image68.jpg"/><Relationship Id="rId3" Type="http://schemas.openxmlformats.org/officeDocument/2006/relationships/image" Target="../media/image54.jpg"/><Relationship Id="rId7" Type="http://schemas.openxmlformats.org/officeDocument/2006/relationships/image" Target="../media/image58.jpg"/><Relationship Id="rId12" Type="http://schemas.openxmlformats.org/officeDocument/2006/relationships/image" Target="../media/image63.png"/><Relationship Id="rId17" Type="http://schemas.openxmlformats.org/officeDocument/2006/relationships/image" Target="../media/image51.jpg"/><Relationship Id="rId2" Type="http://schemas.openxmlformats.org/officeDocument/2006/relationships/image" Target="../media/image53.png"/><Relationship Id="rId16" Type="http://schemas.openxmlformats.org/officeDocument/2006/relationships/image" Target="../media/image67.jpg"/><Relationship Id="rId20" Type="http://schemas.openxmlformats.org/officeDocument/2006/relationships/image" Target="../media/image70.jpg"/><Relationship Id="rId1" Type="http://schemas.openxmlformats.org/officeDocument/2006/relationships/slideLayout" Target="../slideLayouts/slideLayout2.xml"/><Relationship Id="rId6" Type="http://schemas.openxmlformats.org/officeDocument/2006/relationships/image" Target="../media/image57.jpg"/><Relationship Id="rId11" Type="http://schemas.openxmlformats.org/officeDocument/2006/relationships/image" Target="../media/image62.jpg"/><Relationship Id="rId5" Type="http://schemas.openxmlformats.org/officeDocument/2006/relationships/image" Target="../media/image56.jpg"/><Relationship Id="rId15" Type="http://schemas.openxmlformats.org/officeDocument/2006/relationships/image" Target="../media/image66.jpg"/><Relationship Id="rId10" Type="http://schemas.openxmlformats.org/officeDocument/2006/relationships/image" Target="../media/image61.jpg"/><Relationship Id="rId19" Type="http://schemas.openxmlformats.org/officeDocument/2006/relationships/image" Target="../media/image69.jpg"/><Relationship Id="rId4" Type="http://schemas.openxmlformats.org/officeDocument/2006/relationships/image" Target="../media/image55.jpg"/><Relationship Id="rId9" Type="http://schemas.openxmlformats.org/officeDocument/2006/relationships/image" Target="../media/image60.jpg"/><Relationship Id="rId14" Type="http://schemas.openxmlformats.org/officeDocument/2006/relationships/image" Target="../media/image65.jpg"/></Relationships>
</file>

<file path=ppt/slides/_rels/slide14.xml.rels><?xml version="1.0" encoding="UTF-8" standalone="yes"?>
<Relationships xmlns="http://schemas.openxmlformats.org/package/2006/relationships"><Relationship Id="rId8" Type="http://schemas.openxmlformats.org/officeDocument/2006/relationships/image" Target="../media/image77.jpg"/><Relationship Id="rId3" Type="http://schemas.openxmlformats.org/officeDocument/2006/relationships/image" Target="../media/image72.jpg"/><Relationship Id="rId7" Type="http://schemas.openxmlformats.org/officeDocument/2006/relationships/image" Target="../media/image76.jpg"/><Relationship Id="rId2" Type="http://schemas.openxmlformats.org/officeDocument/2006/relationships/image" Target="../media/image71.jpg"/><Relationship Id="rId1" Type="http://schemas.openxmlformats.org/officeDocument/2006/relationships/slideLayout" Target="../slideLayouts/slideLayout2.xml"/><Relationship Id="rId6" Type="http://schemas.openxmlformats.org/officeDocument/2006/relationships/image" Target="../media/image75.jpg"/><Relationship Id="rId11" Type="http://schemas.openxmlformats.org/officeDocument/2006/relationships/image" Target="../media/image79.jpg"/><Relationship Id="rId5" Type="http://schemas.openxmlformats.org/officeDocument/2006/relationships/image" Target="../media/image74.jpg"/><Relationship Id="rId10" Type="http://schemas.openxmlformats.org/officeDocument/2006/relationships/image" Target="../media/image51.jpg"/><Relationship Id="rId4" Type="http://schemas.openxmlformats.org/officeDocument/2006/relationships/image" Target="../media/image73.jpg"/><Relationship Id="rId9" Type="http://schemas.openxmlformats.org/officeDocument/2006/relationships/image" Target="../media/image78.jpg"/></Relationships>
</file>

<file path=ppt/slides/_rels/slide15.xml.rels><?xml version="1.0" encoding="UTF-8" standalone="yes"?>
<Relationships xmlns="http://schemas.openxmlformats.org/package/2006/relationships"><Relationship Id="rId8" Type="http://schemas.openxmlformats.org/officeDocument/2006/relationships/image" Target="../media/image86.jpg"/><Relationship Id="rId13" Type="http://schemas.openxmlformats.org/officeDocument/2006/relationships/image" Target="../media/image51.jpg"/><Relationship Id="rId3" Type="http://schemas.openxmlformats.org/officeDocument/2006/relationships/image" Target="../media/image81.jpg"/><Relationship Id="rId7" Type="http://schemas.openxmlformats.org/officeDocument/2006/relationships/image" Target="../media/image85.jpg"/><Relationship Id="rId12" Type="http://schemas.openxmlformats.org/officeDocument/2006/relationships/image" Target="../media/image90.jpg"/><Relationship Id="rId2" Type="http://schemas.openxmlformats.org/officeDocument/2006/relationships/image" Target="../media/image80.jpg"/><Relationship Id="rId1" Type="http://schemas.openxmlformats.org/officeDocument/2006/relationships/slideLayout" Target="../slideLayouts/slideLayout2.xml"/><Relationship Id="rId6" Type="http://schemas.openxmlformats.org/officeDocument/2006/relationships/image" Target="../media/image84.jpg"/><Relationship Id="rId11" Type="http://schemas.openxmlformats.org/officeDocument/2006/relationships/image" Target="../media/image89.jpg"/><Relationship Id="rId5" Type="http://schemas.openxmlformats.org/officeDocument/2006/relationships/image" Target="../media/image83.png"/><Relationship Id="rId15" Type="http://schemas.openxmlformats.org/officeDocument/2006/relationships/image" Target="../media/image92.jpg"/><Relationship Id="rId10" Type="http://schemas.openxmlformats.org/officeDocument/2006/relationships/image" Target="../media/image88.jpg"/><Relationship Id="rId4" Type="http://schemas.openxmlformats.org/officeDocument/2006/relationships/image" Target="../media/image82.png"/><Relationship Id="rId9" Type="http://schemas.openxmlformats.org/officeDocument/2006/relationships/image" Target="../media/image87.jpg"/><Relationship Id="rId14" Type="http://schemas.openxmlformats.org/officeDocument/2006/relationships/image" Target="../media/image91.jpg"/></Relationships>
</file>

<file path=ppt/slides/_rels/slide16.xml.rels><?xml version="1.0" encoding="UTF-8" standalone="yes"?>
<Relationships xmlns="http://schemas.openxmlformats.org/package/2006/relationships"><Relationship Id="rId8" Type="http://schemas.openxmlformats.org/officeDocument/2006/relationships/image" Target="../media/image51.jpg"/><Relationship Id="rId13" Type="http://schemas.openxmlformats.org/officeDocument/2006/relationships/image" Target="../media/image103.png"/><Relationship Id="rId3" Type="http://schemas.openxmlformats.org/officeDocument/2006/relationships/image" Target="../media/image94.jpg"/><Relationship Id="rId7" Type="http://schemas.openxmlformats.org/officeDocument/2006/relationships/image" Target="../media/image98.jpg"/><Relationship Id="rId12" Type="http://schemas.openxmlformats.org/officeDocument/2006/relationships/image" Target="../media/image102.jpg"/><Relationship Id="rId2" Type="http://schemas.openxmlformats.org/officeDocument/2006/relationships/image" Target="../media/image93.jpg"/><Relationship Id="rId1" Type="http://schemas.openxmlformats.org/officeDocument/2006/relationships/slideLayout" Target="../slideLayouts/slideLayout2.xml"/><Relationship Id="rId6" Type="http://schemas.openxmlformats.org/officeDocument/2006/relationships/image" Target="../media/image97.jpg"/><Relationship Id="rId11" Type="http://schemas.openxmlformats.org/officeDocument/2006/relationships/image" Target="../media/image101.jpg"/><Relationship Id="rId5" Type="http://schemas.openxmlformats.org/officeDocument/2006/relationships/image" Target="../media/image96.jpg"/><Relationship Id="rId15" Type="http://schemas.openxmlformats.org/officeDocument/2006/relationships/image" Target="../media/image105.jpg"/><Relationship Id="rId10" Type="http://schemas.openxmlformats.org/officeDocument/2006/relationships/image" Target="../media/image100.jpg"/><Relationship Id="rId4" Type="http://schemas.openxmlformats.org/officeDocument/2006/relationships/image" Target="../media/image95.jpg"/><Relationship Id="rId9" Type="http://schemas.openxmlformats.org/officeDocument/2006/relationships/image" Target="../media/image99.jpg"/><Relationship Id="rId14" Type="http://schemas.openxmlformats.org/officeDocument/2006/relationships/image" Target="../media/image104.png"/></Relationships>
</file>

<file path=ppt/slides/_rels/slide17.xml.rels><?xml version="1.0" encoding="UTF-8" standalone="yes"?>
<Relationships xmlns="http://schemas.openxmlformats.org/package/2006/relationships"><Relationship Id="rId8" Type="http://schemas.openxmlformats.org/officeDocument/2006/relationships/image" Target="../media/image112.jpg"/><Relationship Id="rId13" Type="http://schemas.openxmlformats.org/officeDocument/2006/relationships/image" Target="../media/image117.jpg"/><Relationship Id="rId18" Type="http://schemas.openxmlformats.org/officeDocument/2006/relationships/image" Target="../media/image122.png"/><Relationship Id="rId3" Type="http://schemas.openxmlformats.org/officeDocument/2006/relationships/image" Target="../media/image107.jpg"/><Relationship Id="rId7" Type="http://schemas.openxmlformats.org/officeDocument/2006/relationships/image" Target="../media/image111.jpg"/><Relationship Id="rId12" Type="http://schemas.openxmlformats.org/officeDocument/2006/relationships/image" Target="../media/image116.jpg"/><Relationship Id="rId17" Type="http://schemas.openxmlformats.org/officeDocument/2006/relationships/image" Target="../media/image121.jpg"/><Relationship Id="rId2" Type="http://schemas.openxmlformats.org/officeDocument/2006/relationships/image" Target="../media/image106.png"/><Relationship Id="rId16" Type="http://schemas.openxmlformats.org/officeDocument/2006/relationships/image" Target="../media/image120.png"/><Relationship Id="rId1" Type="http://schemas.openxmlformats.org/officeDocument/2006/relationships/slideLayout" Target="../slideLayouts/slideLayout2.xml"/><Relationship Id="rId6" Type="http://schemas.openxmlformats.org/officeDocument/2006/relationships/image" Target="../media/image110.jpg"/><Relationship Id="rId11" Type="http://schemas.openxmlformats.org/officeDocument/2006/relationships/image" Target="../media/image115.jpg"/><Relationship Id="rId5" Type="http://schemas.openxmlformats.org/officeDocument/2006/relationships/image" Target="../media/image109.jpg"/><Relationship Id="rId15" Type="http://schemas.openxmlformats.org/officeDocument/2006/relationships/image" Target="../media/image119.png"/><Relationship Id="rId10" Type="http://schemas.openxmlformats.org/officeDocument/2006/relationships/image" Target="../media/image114.jpg"/><Relationship Id="rId19" Type="http://schemas.openxmlformats.org/officeDocument/2006/relationships/image" Target="../media/image123.jpg"/><Relationship Id="rId4" Type="http://schemas.openxmlformats.org/officeDocument/2006/relationships/image" Target="../media/image108.jpg"/><Relationship Id="rId9" Type="http://schemas.openxmlformats.org/officeDocument/2006/relationships/image" Target="../media/image113.jpg"/><Relationship Id="rId14" Type="http://schemas.openxmlformats.org/officeDocument/2006/relationships/image" Target="../media/image118.jpg"/></Relationships>
</file>

<file path=ppt/slides/_rels/slide18.xml.rels><?xml version="1.0" encoding="UTF-8" standalone="yes"?>
<Relationships xmlns="http://schemas.openxmlformats.org/package/2006/relationships"><Relationship Id="rId8" Type="http://schemas.openxmlformats.org/officeDocument/2006/relationships/image" Target="../media/image130.jpg"/><Relationship Id="rId3" Type="http://schemas.openxmlformats.org/officeDocument/2006/relationships/image" Target="../media/image125.jpg"/><Relationship Id="rId7" Type="http://schemas.openxmlformats.org/officeDocument/2006/relationships/image" Target="../media/image129.jpg"/><Relationship Id="rId2" Type="http://schemas.openxmlformats.org/officeDocument/2006/relationships/image" Target="../media/image124.jpg"/><Relationship Id="rId1" Type="http://schemas.openxmlformats.org/officeDocument/2006/relationships/slideLayout" Target="../slideLayouts/slideLayout2.xml"/><Relationship Id="rId6" Type="http://schemas.openxmlformats.org/officeDocument/2006/relationships/image" Target="../media/image128.jpg"/><Relationship Id="rId5" Type="http://schemas.openxmlformats.org/officeDocument/2006/relationships/image" Target="../media/image127.jpg"/><Relationship Id="rId4" Type="http://schemas.openxmlformats.org/officeDocument/2006/relationships/image" Target="../media/image126.jpg"/><Relationship Id="rId9" Type="http://schemas.openxmlformats.org/officeDocument/2006/relationships/image" Target="../media/image131.jpg"/></Relationships>
</file>

<file path=ppt/slides/_rels/slide19.xml.rels><?xml version="1.0" encoding="UTF-8" standalone="yes"?>
<Relationships xmlns="http://schemas.openxmlformats.org/package/2006/relationships"><Relationship Id="rId8" Type="http://schemas.openxmlformats.org/officeDocument/2006/relationships/image" Target="../media/image137.jpg"/><Relationship Id="rId3" Type="http://schemas.openxmlformats.org/officeDocument/2006/relationships/image" Target="../media/image133.jpg"/><Relationship Id="rId7" Type="http://schemas.openxmlformats.org/officeDocument/2006/relationships/image" Target="../media/image51.jpg"/><Relationship Id="rId2" Type="http://schemas.openxmlformats.org/officeDocument/2006/relationships/image" Target="../media/image132.jpg"/><Relationship Id="rId1" Type="http://schemas.openxmlformats.org/officeDocument/2006/relationships/slideLayout" Target="../slideLayouts/slideLayout2.xml"/><Relationship Id="rId6" Type="http://schemas.openxmlformats.org/officeDocument/2006/relationships/image" Target="../media/image136.jpg"/><Relationship Id="rId5" Type="http://schemas.openxmlformats.org/officeDocument/2006/relationships/image" Target="../media/image135.jpg"/><Relationship Id="rId4" Type="http://schemas.openxmlformats.org/officeDocument/2006/relationships/image" Target="../media/image134.jpg"/></Relationships>
</file>

<file path=ppt/slides/_rels/slide20.xml.rels><?xml version="1.0" encoding="UTF-8" standalone="yes"?>
<Relationships xmlns="http://schemas.openxmlformats.org/package/2006/relationships"><Relationship Id="rId3" Type="http://schemas.openxmlformats.org/officeDocument/2006/relationships/image" Target="../media/image139.jpg"/><Relationship Id="rId2" Type="http://schemas.openxmlformats.org/officeDocument/2006/relationships/image" Target="../media/image138.jpg"/><Relationship Id="rId1" Type="http://schemas.openxmlformats.org/officeDocument/2006/relationships/slideLayout" Target="../slideLayouts/slideLayout2.xml"/><Relationship Id="rId6" Type="http://schemas.openxmlformats.org/officeDocument/2006/relationships/image" Target="../media/image141.jpg"/><Relationship Id="rId5" Type="http://schemas.openxmlformats.org/officeDocument/2006/relationships/image" Target="../media/image51.jpg"/><Relationship Id="rId4" Type="http://schemas.openxmlformats.org/officeDocument/2006/relationships/image" Target="../media/image140.jpg"/></Relationships>
</file>

<file path=ppt/slides/_rels/slide21.xml.rels><?xml version="1.0" encoding="UTF-8" standalone="yes"?>
<Relationships xmlns="http://schemas.openxmlformats.org/package/2006/relationships"><Relationship Id="rId8" Type="http://schemas.openxmlformats.org/officeDocument/2006/relationships/image" Target="../media/image148.jpg"/><Relationship Id="rId3" Type="http://schemas.openxmlformats.org/officeDocument/2006/relationships/image" Target="../media/image143.jpg"/><Relationship Id="rId7" Type="http://schemas.openxmlformats.org/officeDocument/2006/relationships/image" Target="../media/image147.jpg"/><Relationship Id="rId2" Type="http://schemas.openxmlformats.org/officeDocument/2006/relationships/image" Target="../media/image142.jpg"/><Relationship Id="rId1" Type="http://schemas.openxmlformats.org/officeDocument/2006/relationships/slideLayout" Target="../slideLayouts/slideLayout2.xml"/><Relationship Id="rId6" Type="http://schemas.openxmlformats.org/officeDocument/2006/relationships/image" Target="../media/image146.jpg"/><Relationship Id="rId11" Type="http://schemas.openxmlformats.org/officeDocument/2006/relationships/image" Target="../media/image151.jpg"/><Relationship Id="rId5" Type="http://schemas.openxmlformats.org/officeDocument/2006/relationships/image" Target="../media/image145.png"/><Relationship Id="rId10" Type="http://schemas.openxmlformats.org/officeDocument/2006/relationships/image" Target="../media/image150.jpg"/><Relationship Id="rId4" Type="http://schemas.openxmlformats.org/officeDocument/2006/relationships/image" Target="../media/image144.png"/><Relationship Id="rId9" Type="http://schemas.openxmlformats.org/officeDocument/2006/relationships/image" Target="../media/image149.jpg"/></Relationships>
</file>

<file path=ppt/slides/_rels/slide22.xml.rels><?xml version="1.0" encoding="UTF-8" standalone="yes"?>
<Relationships xmlns="http://schemas.openxmlformats.org/package/2006/relationships"><Relationship Id="rId8" Type="http://schemas.openxmlformats.org/officeDocument/2006/relationships/image" Target="../media/image158.jpg"/><Relationship Id="rId13" Type="http://schemas.openxmlformats.org/officeDocument/2006/relationships/image" Target="../media/image163.jpg"/><Relationship Id="rId3" Type="http://schemas.openxmlformats.org/officeDocument/2006/relationships/image" Target="../media/image153.jpg"/><Relationship Id="rId7" Type="http://schemas.openxmlformats.org/officeDocument/2006/relationships/image" Target="../media/image157.jpg"/><Relationship Id="rId12" Type="http://schemas.openxmlformats.org/officeDocument/2006/relationships/image" Target="../media/image162.jpg"/><Relationship Id="rId2" Type="http://schemas.openxmlformats.org/officeDocument/2006/relationships/image" Target="../media/image152.jpg"/><Relationship Id="rId1" Type="http://schemas.openxmlformats.org/officeDocument/2006/relationships/slideLayout" Target="../slideLayouts/slideLayout2.xml"/><Relationship Id="rId6" Type="http://schemas.openxmlformats.org/officeDocument/2006/relationships/image" Target="../media/image156.jpg"/><Relationship Id="rId11" Type="http://schemas.openxmlformats.org/officeDocument/2006/relationships/image" Target="../media/image161.jpg"/><Relationship Id="rId5" Type="http://schemas.openxmlformats.org/officeDocument/2006/relationships/image" Target="../media/image155.jpg"/><Relationship Id="rId10" Type="http://schemas.openxmlformats.org/officeDocument/2006/relationships/image" Target="../media/image160.jpg"/><Relationship Id="rId4" Type="http://schemas.openxmlformats.org/officeDocument/2006/relationships/image" Target="../media/image154.jpg"/><Relationship Id="rId9" Type="http://schemas.openxmlformats.org/officeDocument/2006/relationships/image" Target="../media/image159.jpg"/></Relationships>
</file>

<file path=ppt/slides/_rels/slide23.xml.rels><?xml version="1.0" encoding="UTF-8" standalone="yes"?>
<Relationships xmlns="http://schemas.openxmlformats.org/package/2006/relationships"><Relationship Id="rId8" Type="http://schemas.openxmlformats.org/officeDocument/2006/relationships/image" Target="../media/image170.jpg"/><Relationship Id="rId13" Type="http://schemas.openxmlformats.org/officeDocument/2006/relationships/image" Target="../media/image174.jpg"/><Relationship Id="rId3" Type="http://schemas.openxmlformats.org/officeDocument/2006/relationships/image" Target="../media/image165.jpg"/><Relationship Id="rId7" Type="http://schemas.openxmlformats.org/officeDocument/2006/relationships/image" Target="../media/image169.jpg"/><Relationship Id="rId12" Type="http://schemas.openxmlformats.org/officeDocument/2006/relationships/image" Target="../media/image146.jpg"/><Relationship Id="rId2" Type="http://schemas.openxmlformats.org/officeDocument/2006/relationships/image" Target="../media/image164.jpg"/><Relationship Id="rId1" Type="http://schemas.openxmlformats.org/officeDocument/2006/relationships/slideLayout" Target="../slideLayouts/slideLayout2.xml"/><Relationship Id="rId6" Type="http://schemas.openxmlformats.org/officeDocument/2006/relationships/image" Target="../media/image168.jpg"/><Relationship Id="rId11" Type="http://schemas.openxmlformats.org/officeDocument/2006/relationships/image" Target="../media/image173.jpg"/><Relationship Id="rId5" Type="http://schemas.openxmlformats.org/officeDocument/2006/relationships/image" Target="../media/image167.jpg"/><Relationship Id="rId15" Type="http://schemas.openxmlformats.org/officeDocument/2006/relationships/image" Target="../media/image176.jpg"/><Relationship Id="rId10" Type="http://schemas.openxmlformats.org/officeDocument/2006/relationships/image" Target="../media/image172.jpg"/><Relationship Id="rId4" Type="http://schemas.openxmlformats.org/officeDocument/2006/relationships/image" Target="../media/image166.jpg"/><Relationship Id="rId9" Type="http://schemas.openxmlformats.org/officeDocument/2006/relationships/image" Target="../media/image171.jpg"/><Relationship Id="rId14" Type="http://schemas.openxmlformats.org/officeDocument/2006/relationships/image" Target="../media/image175.jpg"/></Relationships>
</file>

<file path=ppt/slides/_rels/slide24.xml.rels><?xml version="1.0" encoding="UTF-8" standalone="yes"?>
<Relationships xmlns="http://schemas.openxmlformats.org/package/2006/relationships"><Relationship Id="rId8" Type="http://schemas.openxmlformats.org/officeDocument/2006/relationships/image" Target="../media/image183.jpg"/><Relationship Id="rId3" Type="http://schemas.openxmlformats.org/officeDocument/2006/relationships/image" Target="../media/image178.jpg"/><Relationship Id="rId7" Type="http://schemas.openxmlformats.org/officeDocument/2006/relationships/image" Target="../media/image182.jpg"/><Relationship Id="rId2" Type="http://schemas.openxmlformats.org/officeDocument/2006/relationships/image" Target="../media/image177.jpg"/><Relationship Id="rId1" Type="http://schemas.openxmlformats.org/officeDocument/2006/relationships/slideLayout" Target="../slideLayouts/slideLayout3.xml"/><Relationship Id="rId6" Type="http://schemas.openxmlformats.org/officeDocument/2006/relationships/image" Target="../media/image181.jpg"/><Relationship Id="rId5" Type="http://schemas.openxmlformats.org/officeDocument/2006/relationships/image" Target="../media/image180.png"/><Relationship Id="rId4" Type="http://schemas.openxmlformats.org/officeDocument/2006/relationships/image" Target="../media/image179.jpg"/></Relationships>
</file>

<file path=ppt/slides/_rels/slide25.xml.rels><?xml version="1.0" encoding="UTF-8" standalone="yes"?>
<Relationships xmlns="http://schemas.openxmlformats.org/package/2006/relationships"><Relationship Id="rId8" Type="http://schemas.openxmlformats.org/officeDocument/2006/relationships/image" Target="../media/image190.png"/><Relationship Id="rId13" Type="http://schemas.openxmlformats.org/officeDocument/2006/relationships/image" Target="../media/image195.jpg"/><Relationship Id="rId3" Type="http://schemas.openxmlformats.org/officeDocument/2006/relationships/image" Target="../media/image185.png"/><Relationship Id="rId7" Type="http://schemas.openxmlformats.org/officeDocument/2006/relationships/image" Target="../media/image189.png"/><Relationship Id="rId12" Type="http://schemas.openxmlformats.org/officeDocument/2006/relationships/image" Target="../media/image194.jpg"/><Relationship Id="rId2" Type="http://schemas.openxmlformats.org/officeDocument/2006/relationships/image" Target="../media/image184.jpg"/><Relationship Id="rId1" Type="http://schemas.openxmlformats.org/officeDocument/2006/relationships/slideLayout" Target="../slideLayouts/slideLayout2.xml"/><Relationship Id="rId6" Type="http://schemas.openxmlformats.org/officeDocument/2006/relationships/image" Target="../media/image188.jpg"/><Relationship Id="rId11" Type="http://schemas.openxmlformats.org/officeDocument/2006/relationships/image" Target="../media/image193.jpg"/><Relationship Id="rId5" Type="http://schemas.openxmlformats.org/officeDocument/2006/relationships/image" Target="../media/image187.png"/><Relationship Id="rId10" Type="http://schemas.openxmlformats.org/officeDocument/2006/relationships/image" Target="../media/image192.jpg"/><Relationship Id="rId4" Type="http://schemas.openxmlformats.org/officeDocument/2006/relationships/image" Target="../media/image186.png"/><Relationship Id="rId9" Type="http://schemas.openxmlformats.org/officeDocument/2006/relationships/image" Target="../media/image191.jpg"/></Relationships>
</file>

<file path=ppt/slides/_rels/slide26.xml.rels><?xml version="1.0" encoding="UTF-8" standalone="yes"?>
<Relationships xmlns="http://schemas.openxmlformats.org/package/2006/relationships"><Relationship Id="rId8" Type="http://schemas.openxmlformats.org/officeDocument/2006/relationships/image" Target="../media/image201.jpg"/><Relationship Id="rId13" Type="http://schemas.openxmlformats.org/officeDocument/2006/relationships/image" Target="../media/image206.jpg"/><Relationship Id="rId3" Type="http://schemas.openxmlformats.org/officeDocument/2006/relationships/image" Target="../media/image196.jpg"/><Relationship Id="rId7" Type="http://schemas.openxmlformats.org/officeDocument/2006/relationships/image" Target="../media/image200.jpg"/><Relationship Id="rId12" Type="http://schemas.openxmlformats.org/officeDocument/2006/relationships/image" Target="../media/image205.jpg"/><Relationship Id="rId2" Type="http://schemas.openxmlformats.org/officeDocument/2006/relationships/image" Target="../media/image194.jpg"/><Relationship Id="rId1" Type="http://schemas.openxmlformats.org/officeDocument/2006/relationships/slideLayout" Target="../slideLayouts/slideLayout2.xml"/><Relationship Id="rId6" Type="http://schemas.openxmlformats.org/officeDocument/2006/relationships/image" Target="../media/image199.jpg"/><Relationship Id="rId11" Type="http://schemas.openxmlformats.org/officeDocument/2006/relationships/image" Target="../media/image204.jpg"/><Relationship Id="rId5" Type="http://schemas.openxmlformats.org/officeDocument/2006/relationships/image" Target="../media/image198.jpg"/><Relationship Id="rId10" Type="http://schemas.openxmlformats.org/officeDocument/2006/relationships/image" Target="../media/image203.jpg"/><Relationship Id="rId4" Type="http://schemas.openxmlformats.org/officeDocument/2006/relationships/image" Target="../media/image197.jpg"/><Relationship Id="rId9" Type="http://schemas.openxmlformats.org/officeDocument/2006/relationships/image" Target="../media/image202.jpg"/></Relationships>
</file>

<file path=ppt/slides/_rels/slide27.xml.rels><?xml version="1.0" encoding="UTF-8" standalone="yes"?>
<Relationships xmlns="http://schemas.openxmlformats.org/package/2006/relationships"><Relationship Id="rId8" Type="http://schemas.openxmlformats.org/officeDocument/2006/relationships/image" Target="../media/image213.jpg"/><Relationship Id="rId3" Type="http://schemas.openxmlformats.org/officeDocument/2006/relationships/image" Target="../media/image208.png"/><Relationship Id="rId7" Type="http://schemas.openxmlformats.org/officeDocument/2006/relationships/image" Target="../media/image212.jpg"/><Relationship Id="rId2" Type="http://schemas.openxmlformats.org/officeDocument/2006/relationships/image" Target="../media/image207.jpg"/><Relationship Id="rId1" Type="http://schemas.openxmlformats.org/officeDocument/2006/relationships/slideLayout" Target="../slideLayouts/slideLayout2.xml"/><Relationship Id="rId6" Type="http://schemas.openxmlformats.org/officeDocument/2006/relationships/image" Target="../media/image211.jpg"/><Relationship Id="rId5" Type="http://schemas.openxmlformats.org/officeDocument/2006/relationships/image" Target="../media/image210.jpg"/><Relationship Id="rId10" Type="http://schemas.openxmlformats.org/officeDocument/2006/relationships/image" Target="../media/image214.jpg"/><Relationship Id="rId4" Type="http://schemas.openxmlformats.org/officeDocument/2006/relationships/image" Target="../media/image209.jpg"/><Relationship Id="rId9" Type="http://schemas.openxmlformats.org/officeDocument/2006/relationships/image" Target="../media/image194.jpg"/></Relationships>
</file>

<file path=ppt/slides/_rels/slide28.xml.rels><?xml version="1.0" encoding="UTF-8" standalone="yes"?>
<Relationships xmlns="http://schemas.openxmlformats.org/package/2006/relationships"><Relationship Id="rId8" Type="http://schemas.openxmlformats.org/officeDocument/2006/relationships/image" Target="../media/image194.jpg"/><Relationship Id="rId3" Type="http://schemas.openxmlformats.org/officeDocument/2006/relationships/image" Target="../media/image216.jpg"/><Relationship Id="rId7" Type="http://schemas.openxmlformats.org/officeDocument/2006/relationships/image" Target="../media/image220.jpg"/><Relationship Id="rId2" Type="http://schemas.openxmlformats.org/officeDocument/2006/relationships/image" Target="../media/image215.jpg"/><Relationship Id="rId1" Type="http://schemas.openxmlformats.org/officeDocument/2006/relationships/slideLayout" Target="../slideLayouts/slideLayout2.xml"/><Relationship Id="rId6" Type="http://schemas.openxmlformats.org/officeDocument/2006/relationships/image" Target="../media/image219.jpg"/><Relationship Id="rId5" Type="http://schemas.openxmlformats.org/officeDocument/2006/relationships/image" Target="../media/image218.jpg"/><Relationship Id="rId4" Type="http://schemas.openxmlformats.org/officeDocument/2006/relationships/image" Target="../media/image217.jpg"/><Relationship Id="rId9" Type="http://schemas.openxmlformats.org/officeDocument/2006/relationships/image" Target="../media/image221.jpg"/></Relationships>
</file>

<file path=ppt/slides/_rels/slide29.xml.rels><?xml version="1.0" encoding="UTF-8" standalone="yes"?>
<Relationships xmlns="http://schemas.openxmlformats.org/package/2006/relationships"><Relationship Id="rId3" Type="http://schemas.openxmlformats.org/officeDocument/2006/relationships/image" Target="../media/image223.jpg"/><Relationship Id="rId2" Type="http://schemas.openxmlformats.org/officeDocument/2006/relationships/image" Target="../media/image222.jpg"/><Relationship Id="rId1" Type="http://schemas.openxmlformats.org/officeDocument/2006/relationships/slideLayout" Target="../slideLayouts/slideLayout2.xml"/><Relationship Id="rId6" Type="http://schemas.openxmlformats.org/officeDocument/2006/relationships/image" Target="../media/image225.jpg"/><Relationship Id="rId5" Type="http://schemas.openxmlformats.org/officeDocument/2006/relationships/image" Target="../media/image194.jpg"/><Relationship Id="rId4" Type="http://schemas.openxmlformats.org/officeDocument/2006/relationships/image" Target="../media/image224.jpg"/></Relationships>
</file>

<file path=ppt/slides/_rels/slide30.xml.rels><?xml version="1.0" encoding="UTF-8" standalone="yes"?>
<Relationships xmlns="http://schemas.openxmlformats.org/package/2006/relationships"><Relationship Id="rId8" Type="http://schemas.openxmlformats.org/officeDocument/2006/relationships/image" Target="../media/image194.jpg"/><Relationship Id="rId3" Type="http://schemas.openxmlformats.org/officeDocument/2006/relationships/image" Target="../media/image227.jpg"/><Relationship Id="rId7" Type="http://schemas.openxmlformats.org/officeDocument/2006/relationships/image" Target="../media/image231.jpg"/><Relationship Id="rId2" Type="http://schemas.openxmlformats.org/officeDocument/2006/relationships/image" Target="../media/image226.jpg"/><Relationship Id="rId1" Type="http://schemas.openxmlformats.org/officeDocument/2006/relationships/slideLayout" Target="../slideLayouts/slideLayout2.xml"/><Relationship Id="rId6" Type="http://schemas.openxmlformats.org/officeDocument/2006/relationships/image" Target="../media/image230.jpg"/><Relationship Id="rId5" Type="http://schemas.openxmlformats.org/officeDocument/2006/relationships/image" Target="../media/image229.jpg"/><Relationship Id="rId4" Type="http://schemas.openxmlformats.org/officeDocument/2006/relationships/image" Target="../media/image228.jpg"/><Relationship Id="rId9" Type="http://schemas.openxmlformats.org/officeDocument/2006/relationships/image" Target="../media/image232.jpg"/></Relationships>
</file>

<file path=ppt/slides/_rels/slide31.xml.rels><?xml version="1.0" encoding="UTF-8" standalone="yes"?>
<Relationships xmlns="http://schemas.openxmlformats.org/package/2006/relationships"><Relationship Id="rId8" Type="http://schemas.openxmlformats.org/officeDocument/2006/relationships/image" Target="../media/image239.png"/><Relationship Id="rId3" Type="http://schemas.openxmlformats.org/officeDocument/2006/relationships/image" Target="../media/image234.jpg"/><Relationship Id="rId7" Type="http://schemas.openxmlformats.org/officeDocument/2006/relationships/image" Target="../media/image238.png"/><Relationship Id="rId2" Type="http://schemas.openxmlformats.org/officeDocument/2006/relationships/image" Target="../media/image233.jpg"/><Relationship Id="rId1" Type="http://schemas.openxmlformats.org/officeDocument/2006/relationships/slideLayout" Target="../slideLayouts/slideLayout2.xml"/><Relationship Id="rId6" Type="http://schemas.openxmlformats.org/officeDocument/2006/relationships/image" Target="../media/image237.png"/><Relationship Id="rId5" Type="http://schemas.openxmlformats.org/officeDocument/2006/relationships/image" Target="../media/image236.png"/><Relationship Id="rId10" Type="http://schemas.openxmlformats.org/officeDocument/2006/relationships/image" Target="../media/image240.jpg"/><Relationship Id="rId4" Type="http://schemas.openxmlformats.org/officeDocument/2006/relationships/image" Target="../media/image235.jpg"/><Relationship Id="rId9" Type="http://schemas.openxmlformats.org/officeDocument/2006/relationships/image" Target="../media/image194.jpg"/></Relationships>
</file>

<file path=ppt/slides/_rels/slide32.xml.rels><?xml version="1.0" encoding="UTF-8" standalone="yes"?>
<Relationships xmlns="http://schemas.openxmlformats.org/package/2006/relationships"><Relationship Id="rId8" Type="http://schemas.openxmlformats.org/officeDocument/2006/relationships/image" Target="../media/image247.jpg"/><Relationship Id="rId3" Type="http://schemas.openxmlformats.org/officeDocument/2006/relationships/image" Target="../media/image242.jpg"/><Relationship Id="rId7" Type="http://schemas.openxmlformats.org/officeDocument/2006/relationships/image" Target="../media/image246.jpg"/><Relationship Id="rId2" Type="http://schemas.openxmlformats.org/officeDocument/2006/relationships/image" Target="../media/image241.png"/><Relationship Id="rId1" Type="http://schemas.openxmlformats.org/officeDocument/2006/relationships/slideLayout" Target="../slideLayouts/slideLayout2.xml"/><Relationship Id="rId6" Type="http://schemas.openxmlformats.org/officeDocument/2006/relationships/image" Target="../media/image245.jpg"/><Relationship Id="rId5" Type="http://schemas.openxmlformats.org/officeDocument/2006/relationships/image" Target="../media/image244.png"/><Relationship Id="rId4" Type="http://schemas.openxmlformats.org/officeDocument/2006/relationships/image" Target="../media/image243.png"/><Relationship Id="rId9" Type="http://schemas.openxmlformats.org/officeDocument/2006/relationships/image" Target="../media/image248.png"/></Relationships>
</file>

<file path=ppt/slides/_rels/slide33.xml.rels><?xml version="1.0" encoding="UTF-8" standalone="yes"?>
<Relationships xmlns="http://schemas.openxmlformats.org/package/2006/relationships"><Relationship Id="rId3" Type="http://schemas.openxmlformats.org/officeDocument/2006/relationships/image" Target="../media/image250.png"/><Relationship Id="rId2" Type="http://schemas.openxmlformats.org/officeDocument/2006/relationships/image" Target="../media/image249.jpeg"/><Relationship Id="rId1" Type="http://schemas.openxmlformats.org/officeDocument/2006/relationships/slideLayout" Target="../slideLayouts/slideLayout6.xml"/><Relationship Id="rId5" Type="http://schemas.openxmlformats.org/officeDocument/2006/relationships/image" Target="../media/image252.svg"/><Relationship Id="rId4" Type="http://schemas.openxmlformats.org/officeDocument/2006/relationships/image" Target="../media/image251.png"/></Relationships>
</file>

<file path=ppt/slides/_rels/slide34.xml.rels><?xml version="1.0" encoding="UTF-8" standalone="yes"?>
<Relationships xmlns="http://schemas.openxmlformats.org/package/2006/relationships"><Relationship Id="rId3" Type="http://schemas.openxmlformats.org/officeDocument/2006/relationships/image" Target="../media/image250.png"/><Relationship Id="rId2" Type="http://schemas.openxmlformats.org/officeDocument/2006/relationships/image" Target="../media/image253.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54.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257.jpeg"/><Relationship Id="rId5" Type="http://schemas.openxmlformats.org/officeDocument/2006/relationships/image" Target="../media/image256.svg"/><Relationship Id="rId4" Type="http://schemas.openxmlformats.org/officeDocument/2006/relationships/image" Target="../media/image255.png"/></Relationships>
</file>

<file path=ppt/slides/_rels/slide36.xml.rels><?xml version="1.0" encoding="UTF-8" standalone="yes"?>
<Relationships xmlns="http://schemas.openxmlformats.org/package/2006/relationships"><Relationship Id="rId3" Type="http://schemas.openxmlformats.org/officeDocument/2006/relationships/image" Target="../media/image258.png"/><Relationship Id="rId2" Type="http://schemas.openxmlformats.org/officeDocument/2006/relationships/image" Target="../media/image254.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58.png"/><Relationship Id="rId2" Type="http://schemas.openxmlformats.org/officeDocument/2006/relationships/image" Target="../media/image254.jpeg"/><Relationship Id="rId1" Type="http://schemas.openxmlformats.org/officeDocument/2006/relationships/slideLayout" Target="../slideLayouts/slideLayout2.xml"/><Relationship Id="rId6" Type="http://schemas.openxmlformats.org/officeDocument/2006/relationships/image" Target="../media/image261.jpeg"/><Relationship Id="rId5" Type="http://schemas.openxmlformats.org/officeDocument/2006/relationships/image" Target="../media/image260.jpeg"/><Relationship Id="rId4" Type="http://schemas.openxmlformats.org/officeDocument/2006/relationships/image" Target="../media/image259.jpeg"/></Relationships>
</file>

<file path=ppt/slides/_rels/slide38.xml.rels><?xml version="1.0" encoding="UTF-8" standalone="yes"?>
<Relationships xmlns="http://schemas.openxmlformats.org/package/2006/relationships"><Relationship Id="rId3" Type="http://schemas.openxmlformats.org/officeDocument/2006/relationships/image" Target="../media/image254.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262.jpeg"/><Relationship Id="rId5" Type="http://schemas.openxmlformats.org/officeDocument/2006/relationships/image" Target="../media/image256.svg"/><Relationship Id="rId4" Type="http://schemas.openxmlformats.org/officeDocument/2006/relationships/image" Target="../media/image255.png"/></Relationships>
</file>

<file path=ppt/slides/_rels/slide39.xml.rels><?xml version="1.0" encoding="UTF-8" standalone="yes"?>
<Relationships xmlns="http://schemas.openxmlformats.org/package/2006/relationships"><Relationship Id="rId8" Type="http://schemas.openxmlformats.org/officeDocument/2006/relationships/image" Target="../media/image263.png"/><Relationship Id="rId13" Type="http://schemas.microsoft.com/office/2007/relationships/diagramDrawing" Target="../diagrams/drawing1.xml"/><Relationship Id="rId3" Type="http://schemas.openxmlformats.org/officeDocument/2006/relationships/image" Target="../media/image255.png"/><Relationship Id="rId7" Type="http://schemas.openxmlformats.org/officeDocument/2006/relationships/image" Target="../media/image252.svg"/><Relationship Id="rId12"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251.png"/><Relationship Id="rId11" Type="http://schemas.openxmlformats.org/officeDocument/2006/relationships/diagramQuickStyle" Target="../diagrams/quickStyle1.xml"/><Relationship Id="rId5" Type="http://schemas.openxmlformats.org/officeDocument/2006/relationships/image" Target="../media/image254.jpeg"/><Relationship Id="rId10" Type="http://schemas.openxmlformats.org/officeDocument/2006/relationships/diagramLayout" Target="../diagrams/layout1.xml"/><Relationship Id="rId4" Type="http://schemas.openxmlformats.org/officeDocument/2006/relationships/image" Target="../media/image256.svg"/><Relationship Id="rId9" Type="http://schemas.openxmlformats.org/officeDocument/2006/relationships/diagramData" Target="../diagrams/data1.xml"/></Relationships>
</file>

<file path=ppt/slides/_rels/slide40.xml.rels><?xml version="1.0" encoding="UTF-8" standalone="yes"?>
<Relationships xmlns="http://schemas.openxmlformats.org/package/2006/relationships"><Relationship Id="rId8" Type="http://schemas.openxmlformats.org/officeDocument/2006/relationships/image" Target="../media/image272.jpeg"/><Relationship Id="rId13" Type="http://schemas.openxmlformats.org/officeDocument/2006/relationships/diagramColors" Target="../diagrams/colors2.xml"/><Relationship Id="rId3" Type="http://schemas.openxmlformats.org/officeDocument/2006/relationships/image" Target="../media/image255.png"/><Relationship Id="rId7" Type="http://schemas.openxmlformats.org/officeDocument/2006/relationships/image" Target="../media/image252.svg"/><Relationship Id="rId12" Type="http://schemas.openxmlformats.org/officeDocument/2006/relationships/diagramQuickStyle" Target="../diagrams/quickStyle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251.png"/><Relationship Id="rId11" Type="http://schemas.openxmlformats.org/officeDocument/2006/relationships/diagramLayout" Target="../diagrams/layout2.xml"/><Relationship Id="rId5" Type="http://schemas.openxmlformats.org/officeDocument/2006/relationships/image" Target="../media/image254.jpeg"/><Relationship Id="rId10" Type="http://schemas.openxmlformats.org/officeDocument/2006/relationships/diagramData" Target="../diagrams/data2.xml"/><Relationship Id="rId4" Type="http://schemas.openxmlformats.org/officeDocument/2006/relationships/image" Target="../media/image256.svg"/><Relationship Id="rId9" Type="http://schemas.openxmlformats.org/officeDocument/2006/relationships/image" Target="../media/image273.jpeg"/><Relationship Id="rId14" Type="http://schemas.microsoft.com/office/2007/relationships/diagramDrawing" Target="../diagrams/drawing2.xml"/></Relationships>
</file>

<file path=ppt/slides/_rels/slide41.xml.rels><?xml version="1.0" encoding="UTF-8" standalone="yes"?>
<Relationships xmlns="http://schemas.openxmlformats.org/package/2006/relationships"><Relationship Id="rId8" Type="http://schemas.openxmlformats.org/officeDocument/2006/relationships/diagramColors" Target="../diagrams/colors3.xml"/><Relationship Id="rId13" Type="http://schemas.openxmlformats.org/officeDocument/2006/relationships/image" Target="../media/image275.png"/><Relationship Id="rId3" Type="http://schemas.openxmlformats.org/officeDocument/2006/relationships/image" Target="../media/image256.svg"/><Relationship Id="rId7" Type="http://schemas.openxmlformats.org/officeDocument/2006/relationships/diagramQuickStyle" Target="../diagrams/quickStyle3.xml"/><Relationship Id="rId12" Type="http://schemas.openxmlformats.org/officeDocument/2006/relationships/image" Target="../media/image274.png"/><Relationship Id="rId2" Type="http://schemas.openxmlformats.org/officeDocument/2006/relationships/image" Target="../media/image255.png"/><Relationship Id="rId1" Type="http://schemas.openxmlformats.org/officeDocument/2006/relationships/slideLayout" Target="../slideLayouts/slideLayout2.xml"/><Relationship Id="rId6" Type="http://schemas.openxmlformats.org/officeDocument/2006/relationships/diagramLayout" Target="../diagrams/layout3.xml"/><Relationship Id="rId11" Type="http://schemas.openxmlformats.org/officeDocument/2006/relationships/image" Target="../media/image252.svg"/><Relationship Id="rId5" Type="http://schemas.openxmlformats.org/officeDocument/2006/relationships/diagramData" Target="../diagrams/data3.xml"/><Relationship Id="rId10" Type="http://schemas.openxmlformats.org/officeDocument/2006/relationships/image" Target="../media/image251.png"/><Relationship Id="rId4" Type="http://schemas.openxmlformats.org/officeDocument/2006/relationships/image" Target="../media/image254.jpeg"/><Relationship Id="rId9" Type="http://schemas.microsoft.com/office/2007/relationships/diagramDrawing" Target="../diagrams/drawing3.xml"/></Relationships>
</file>

<file path=ppt/slides/_rels/slide42.xml.rels><?xml version="1.0" encoding="UTF-8" standalone="yes"?>
<Relationships xmlns="http://schemas.openxmlformats.org/package/2006/relationships"><Relationship Id="rId8" Type="http://schemas.openxmlformats.org/officeDocument/2006/relationships/package" Target="../embeddings/Microsoft_Excel_Worksheet.xlsx"/><Relationship Id="rId3" Type="http://schemas.openxmlformats.org/officeDocument/2006/relationships/image" Target="../media/image255.png"/><Relationship Id="rId7" Type="http://schemas.openxmlformats.org/officeDocument/2006/relationships/image" Target="../media/image252.svg"/><Relationship Id="rId12" Type="http://schemas.openxmlformats.org/officeDocument/2006/relationships/image" Target="../media/image278.emf"/><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251.png"/><Relationship Id="rId11" Type="http://schemas.openxmlformats.org/officeDocument/2006/relationships/image" Target="../media/image277.emf"/><Relationship Id="rId5" Type="http://schemas.openxmlformats.org/officeDocument/2006/relationships/image" Target="../media/image254.jpeg"/><Relationship Id="rId10" Type="http://schemas.openxmlformats.org/officeDocument/2006/relationships/package" Target="../embeddings/Microsoft_Excel_Worksheet1.xlsx"/><Relationship Id="rId4" Type="http://schemas.openxmlformats.org/officeDocument/2006/relationships/image" Target="../media/image256.svg"/><Relationship Id="rId9" Type="http://schemas.openxmlformats.org/officeDocument/2006/relationships/image" Target="../media/image276.emf"/></Relationships>
</file>

<file path=ppt/slides/_rels/slide43.xml.rels><?xml version="1.0" encoding="UTF-8" standalone="yes"?>
<Relationships xmlns="http://schemas.openxmlformats.org/package/2006/relationships"><Relationship Id="rId8" Type="http://schemas.openxmlformats.org/officeDocument/2006/relationships/image" Target="../media/image279.emf"/><Relationship Id="rId3" Type="http://schemas.openxmlformats.org/officeDocument/2006/relationships/image" Target="../media/image255.png"/><Relationship Id="rId7" Type="http://schemas.openxmlformats.org/officeDocument/2006/relationships/image" Target="../media/image252.sv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251.png"/><Relationship Id="rId11" Type="http://schemas.openxmlformats.org/officeDocument/2006/relationships/image" Target="../media/image282.svg"/><Relationship Id="rId5" Type="http://schemas.openxmlformats.org/officeDocument/2006/relationships/image" Target="../media/image254.jpeg"/><Relationship Id="rId10" Type="http://schemas.openxmlformats.org/officeDocument/2006/relationships/image" Target="../media/image281.png"/><Relationship Id="rId4" Type="http://schemas.openxmlformats.org/officeDocument/2006/relationships/image" Target="../media/image256.svg"/><Relationship Id="rId9" Type="http://schemas.openxmlformats.org/officeDocument/2006/relationships/image" Target="../media/image280.png"/></Relationships>
</file>

<file path=ppt/slides/_rels/slide44.xml.rels><?xml version="1.0" encoding="UTF-8" standalone="yes"?>
<Relationships xmlns="http://schemas.openxmlformats.org/package/2006/relationships"><Relationship Id="rId8" Type="http://schemas.openxmlformats.org/officeDocument/2006/relationships/image" Target="../media/image279.emf"/><Relationship Id="rId3" Type="http://schemas.openxmlformats.org/officeDocument/2006/relationships/image" Target="../media/image255.png"/><Relationship Id="rId7" Type="http://schemas.openxmlformats.org/officeDocument/2006/relationships/image" Target="../media/image252.svg"/><Relationship Id="rId12" Type="http://schemas.openxmlformats.org/officeDocument/2006/relationships/image" Target="../media/image283.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251.png"/><Relationship Id="rId11" Type="http://schemas.openxmlformats.org/officeDocument/2006/relationships/image" Target="../media/image282.svg"/><Relationship Id="rId5" Type="http://schemas.openxmlformats.org/officeDocument/2006/relationships/image" Target="../media/image254.jpeg"/><Relationship Id="rId10" Type="http://schemas.openxmlformats.org/officeDocument/2006/relationships/image" Target="../media/image281.png"/><Relationship Id="rId4" Type="http://schemas.openxmlformats.org/officeDocument/2006/relationships/image" Target="../media/image256.svg"/><Relationship Id="rId9" Type="http://schemas.openxmlformats.org/officeDocument/2006/relationships/image" Target="../media/image280.png"/></Relationships>
</file>

<file path=ppt/slides/_rels/slide45.xml.rels><?xml version="1.0" encoding="UTF-8" standalone="yes"?>
<Relationships xmlns="http://schemas.openxmlformats.org/package/2006/relationships"><Relationship Id="rId3" Type="http://schemas.openxmlformats.org/officeDocument/2006/relationships/image" Target="../media/image256.svg"/><Relationship Id="rId7" Type="http://schemas.openxmlformats.org/officeDocument/2006/relationships/image" Target="../media/image252.svg"/><Relationship Id="rId2" Type="http://schemas.openxmlformats.org/officeDocument/2006/relationships/image" Target="../media/image255.png"/><Relationship Id="rId1" Type="http://schemas.openxmlformats.org/officeDocument/2006/relationships/slideLayout" Target="../slideLayouts/slideLayout2.xml"/><Relationship Id="rId6" Type="http://schemas.openxmlformats.org/officeDocument/2006/relationships/image" Target="../media/image251.png"/><Relationship Id="rId5" Type="http://schemas.openxmlformats.org/officeDocument/2006/relationships/image" Target="../media/image284.png"/><Relationship Id="rId4" Type="http://schemas.openxmlformats.org/officeDocument/2006/relationships/image" Target="../media/image254.jpeg"/></Relationships>
</file>

<file path=ppt/slides/_rels/slide46.xml.rels><?xml version="1.0" encoding="UTF-8" standalone="yes"?>
<Relationships xmlns="http://schemas.openxmlformats.org/package/2006/relationships"><Relationship Id="rId8" Type="http://schemas.openxmlformats.org/officeDocument/2006/relationships/image" Target="../media/image285.png"/><Relationship Id="rId13" Type="http://schemas.openxmlformats.org/officeDocument/2006/relationships/image" Target="../media/image290.svg"/><Relationship Id="rId3" Type="http://schemas.openxmlformats.org/officeDocument/2006/relationships/image" Target="../media/image255.png"/><Relationship Id="rId7" Type="http://schemas.openxmlformats.org/officeDocument/2006/relationships/image" Target="../media/image252.svg"/><Relationship Id="rId12" Type="http://schemas.openxmlformats.org/officeDocument/2006/relationships/image" Target="../media/image289.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251.png"/><Relationship Id="rId11" Type="http://schemas.openxmlformats.org/officeDocument/2006/relationships/image" Target="../media/image288.svg"/><Relationship Id="rId5" Type="http://schemas.openxmlformats.org/officeDocument/2006/relationships/image" Target="../media/image254.jpeg"/><Relationship Id="rId10" Type="http://schemas.openxmlformats.org/officeDocument/2006/relationships/image" Target="../media/image287.png"/><Relationship Id="rId4" Type="http://schemas.openxmlformats.org/officeDocument/2006/relationships/image" Target="../media/image256.svg"/><Relationship Id="rId9" Type="http://schemas.openxmlformats.org/officeDocument/2006/relationships/image" Target="../media/image286.svg"/></Relationships>
</file>

<file path=ppt/slides/_rels/slide47.xml.rels><?xml version="1.0" encoding="UTF-8" standalone="yes"?>
<Relationships xmlns="http://schemas.openxmlformats.org/package/2006/relationships"><Relationship Id="rId8" Type="http://schemas.openxmlformats.org/officeDocument/2006/relationships/diagramLayout" Target="../diagrams/layout4.xml"/><Relationship Id="rId3" Type="http://schemas.openxmlformats.org/officeDocument/2006/relationships/image" Target="../media/image291.jpeg"/><Relationship Id="rId7" Type="http://schemas.openxmlformats.org/officeDocument/2006/relationships/diagramData" Target="../diagrams/data4.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256.svg"/><Relationship Id="rId11" Type="http://schemas.microsoft.com/office/2007/relationships/diagramDrawing" Target="../diagrams/drawing4.xml"/><Relationship Id="rId5" Type="http://schemas.openxmlformats.org/officeDocument/2006/relationships/image" Target="../media/image255.png"/><Relationship Id="rId10" Type="http://schemas.openxmlformats.org/officeDocument/2006/relationships/diagramColors" Target="../diagrams/colors4.xml"/><Relationship Id="rId4" Type="http://schemas.openxmlformats.org/officeDocument/2006/relationships/image" Target="../media/image254.jpeg"/><Relationship Id="rId9" Type="http://schemas.openxmlformats.org/officeDocument/2006/relationships/diagramQuickStyle" Target="../diagrams/quickStyle4.xml"/></Relationships>
</file>

<file path=ppt/slides/_rels/slide48.xml.rels><?xml version="1.0" encoding="UTF-8" standalone="yes"?>
<Relationships xmlns="http://schemas.openxmlformats.org/package/2006/relationships"><Relationship Id="rId3" Type="http://schemas.openxmlformats.org/officeDocument/2006/relationships/image" Target="../media/image296.jpe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256.svg"/><Relationship Id="rId5" Type="http://schemas.openxmlformats.org/officeDocument/2006/relationships/image" Target="../media/image255.png"/><Relationship Id="rId4" Type="http://schemas.openxmlformats.org/officeDocument/2006/relationships/image" Target="../media/image254.jpeg"/></Relationships>
</file>

<file path=ppt/slides/_rels/slide49.xml.rels><?xml version="1.0" encoding="UTF-8" standalone="yes"?>
<Relationships xmlns="http://schemas.openxmlformats.org/package/2006/relationships"><Relationship Id="rId3" Type="http://schemas.openxmlformats.org/officeDocument/2006/relationships/image" Target="../media/image297.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256.svg"/><Relationship Id="rId5" Type="http://schemas.openxmlformats.org/officeDocument/2006/relationships/image" Target="../media/image255.png"/><Relationship Id="rId4" Type="http://schemas.openxmlformats.org/officeDocument/2006/relationships/image" Target="../media/image254.jpeg"/></Relationships>
</file>

<file path=ppt/slides/_rels/slide50.xml.rels><?xml version="1.0" encoding="UTF-8" standalone="yes"?>
<Relationships xmlns="http://schemas.openxmlformats.org/package/2006/relationships"><Relationship Id="rId3" Type="http://schemas.openxmlformats.org/officeDocument/2006/relationships/image" Target="../media/image254.jpe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298.png"/><Relationship Id="rId5" Type="http://schemas.openxmlformats.org/officeDocument/2006/relationships/image" Target="../media/image256.svg"/><Relationship Id="rId4" Type="http://schemas.openxmlformats.org/officeDocument/2006/relationships/image" Target="../media/image255.png"/></Relationships>
</file>

<file path=ppt/slides/_rels/slide51.xml.rels><?xml version="1.0" encoding="UTF-8" standalone="yes"?>
<Relationships xmlns="http://schemas.openxmlformats.org/package/2006/relationships"><Relationship Id="rId8" Type="http://schemas.openxmlformats.org/officeDocument/2006/relationships/image" Target="../media/image302.jpeg"/><Relationship Id="rId3" Type="http://schemas.openxmlformats.org/officeDocument/2006/relationships/image" Target="../media/image255.png"/><Relationship Id="rId7" Type="http://schemas.openxmlformats.org/officeDocument/2006/relationships/image" Target="../media/image301.jpeg"/><Relationship Id="rId2" Type="http://schemas.openxmlformats.org/officeDocument/2006/relationships/image" Target="../media/image254.jpeg"/><Relationship Id="rId1" Type="http://schemas.openxmlformats.org/officeDocument/2006/relationships/slideLayout" Target="../slideLayouts/slideLayout2.xml"/><Relationship Id="rId6" Type="http://schemas.openxmlformats.org/officeDocument/2006/relationships/image" Target="../media/image300.jpeg"/><Relationship Id="rId5" Type="http://schemas.openxmlformats.org/officeDocument/2006/relationships/image" Target="../media/image299.jpeg"/><Relationship Id="rId4" Type="http://schemas.openxmlformats.org/officeDocument/2006/relationships/image" Target="../media/image256.svg"/></Relationships>
</file>

<file path=ppt/slides/_rels/slide52.xml.rels><?xml version="1.0" encoding="UTF-8" standalone="yes"?>
<Relationships xmlns="http://schemas.openxmlformats.org/package/2006/relationships"><Relationship Id="rId8" Type="http://schemas.openxmlformats.org/officeDocument/2006/relationships/image" Target="../media/image306.png"/><Relationship Id="rId13" Type="http://schemas.openxmlformats.org/officeDocument/2006/relationships/image" Target="../media/image311.jpeg"/><Relationship Id="rId18" Type="http://schemas.openxmlformats.org/officeDocument/2006/relationships/image" Target="../media/image316.png"/><Relationship Id="rId3" Type="http://schemas.openxmlformats.org/officeDocument/2006/relationships/image" Target="../media/image256.svg"/><Relationship Id="rId21" Type="http://schemas.openxmlformats.org/officeDocument/2006/relationships/image" Target="../media/image319.png"/><Relationship Id="rId7" Type="http://schemas.openxmlformats.org/officeDocument/2006/relationships/image" Target="../media/image305.png"/><Relationship Id="rId12" Type="http://schemas.openxmlformats.org/officeDocument/2006/relationships/image" Target="../media/image310.png"/><Relationship Id="rId17" Type="http://schemas.openxmlformats.org/officeDocument/2006/relationships/image" Target="../media/image315.png"/><Relationship Id="rId2" Type="http://schemas.openxmlformats.org/officeDocument/2006/relationships/image" Target="../media/image255.png"/><Relationship Id="rId16" Type="http://schemas.openxmlformats.org/officeDocument/2006/relationships/image" Target="../media/image314.jpeg"/><Relationship Id="rId20" Type="http://schemas.openxmlformats.org/officeDocument/2006/relationships/image" Target="../media/image318.png"/><Relationship Id="rId1" Type="http://schemas.openxmlformats.org/officeDocument/2006/relationships/slideLayout" Target="../slideLayouts/slideLayout2.xml"/><Relationship Id="rId6" Type="http://schemas.openxmlformats.org/officeDocument/2006/relationships/image" Target="../media/image304.png"/><Relationship Id="rId11" Type="http://schemas.openxmlformats.org/officeDocument/2006/relationships/image" Target="../media/image309.jpeg"/><Relationship Id="rId5" Type="http://schemas.openxmlformats.org/officeDocument/2006/relationships/image" Target="../media/image303.png"/><Relationship Id="rId15" Type="http://schemas.openxmlformats.org/officeDocument/2006/relationships/image" Target="../media/image313.png"/><Relationship Id="rId10" Type="http://schemas.openxmlformats.org/officeDocument/2006/relationships/image" Target="../media/image308.png"/><Relationship Id="rId19" Type="http://schemas.openxmlformats.org/officeDocument/2006/relationships/image" Target="../media/image317.jpeg"/><Relationship Id="rId4" Type="http://schemas.openxmlformats.org/officeDocument/2006/relationships/image" Target="../media/image254.jpeg"/><Relationship Id="rId9" Type="http://schemas.openxmlformats.org/officeDocument/2006/relationships/image" Target="../media/image307.png"/><Relationship Id="rId14" Type="http://schemas.openxmlformats.org/officeDocument/2006/relationships/image" Target="../media/image312.jpeg"/><Relationship Id="rId22" Type="http://schemas.openxmlformats.org/officeDocument/2006/relationships/image" Target="../media/image320.jpeg"/></Relationships>
</file>

<file path=ppt/slides/_rels/slide53.xml.rels><?xml version="1.0" encoding="UTF-8" standalone="yes"?>
<Relationships xmlns="http://schemas.openxmlformats.org/package/2006/relationships"><Relationship Id="rId3" Type="http://schemas.openxmlformats.org/officeDocument/2006/relationships/image" Target="../media/image256.svg"/><Relationship Id="rId7" Type="http://schemas.openxmlformats.org/officeDocument/2006/relationships/image" Target="../media/image323.png"/><Relationship Id="rId2" Type="http://schemas.openxmlformats.org/officeDocument/2006/relationships/image" Target="../media/image255.png"/><Relationship Id="rId1" Type="http://schemas.openxmlformats.org/officeDocument/2006/relationships/slideLayout" Target="../slideLayouts/slideLayout2.xml"/><Relationship Id="rId6" Type="http://schemas.openxmlformats.org/officeDocument/2006/relationships/image" Target="../media/image322.png"/><Relationship Id="rId5" Type="http://schemas.openxmlformats.org/officeDocument/2006/relationships/image" Target="../media/image321.jpeg"/><Relationship Id="rId4" Type="http://schemas.openxmlformats.org/officeDocument/2006/relationships/image" Target="../media/image254.jpeg"/></Relationships>
</file>

<file path=ppt/slides/_rels/slide54.xml.rels><?xml version="1.0" encoding="UTF-8" standalone="yes"?>
<Relationships xmlns="http://schemas.openxmlformats.org/package/2006/relationships"><Relationship Id="rId8" Type="http://schemas.openxmlformats.org/officeDocument/2006/relationships/image" Target="../media/image327.png"/><Relationship Id="rId13" Type="http://schemas.openxmlformats.org/officeDocument/2006/relationships/image" Target="../media/image332.png"/><Relationship Id="rId18" Type="http://schemas.openxmlformats.org/officeDocument/2006/relationships/image" Target="../media/image337.jpeg"/><Relationship Id="rId3" Type="http://schemas.openxmlformats.org/officeDocument/2006/relationships/image" Target="../media/image256.svg"/><Relationship Id="rId21" Type="http://schemas.openxmlformats.org/officeDocument/2006/relationships/image" Target="../media/image340.png"/><Relationship Id="rId7" Type="http://schemas.openxmlformats.org/officeDocument/2006/relationships/image" Target="../media/image326.png"/><Relationship Id="rId12" Type="http://schemas.openxmlformats.org/officeDocument/2006/relationships/image" Target="../media/image331.jpeg"/><Relationship Id="rId17" Type="http://schemas.openxmlformats.org/officeDocument/2006/relationships/image" Target="../media/image336.jpeg"/><Relationship Id="rId2" Type="http://schemas.openxmlformats.org/officeDocument/2006/relationships/image" Target="../media/image255.png"/><Relationship Id="rId16" Type="http://schemas.openxmlformats.org/officeDocument/2006/relationships/image" Target="../media/image335.png"/><Relationship Id="rId20" Type="http://schemas.openxmlformats.org/officeDocument/2006/relationships/image" Target="../media/image339.jpeg"/><Relationship Id="rId1" Type="http://schemas.openxmlformats.org/officeDocument/2006/relationships/slideLayout" Target="../slideLayouts/slideLayout2.xml"/><Relationship Id="rId6" Type="http://schemas.openxmlformats.org/officeDocument/2006/relationships/image" Target="../media/image325.jpeg"/><Relationship Id="rId11" Type="http://schemas.openxmlformats.org/officeDocument/2006/relationships/image" Target="../media/image330.png"/><Relationship Id="rId5" Type="http://schemas.openxmlformats.org/officeDocument/2006/relationships/image" Target="../media/image324.jpeg"/><Relationship Id="rId15" Type="http://schemas.openxmlformats.org/officeDocument/2006/relationships/image" Target="../media/image334.png"/><Relationship Id="rId10" Type="http://schemas.openxmlformats.org/officeDocument/2006/relationships/image" Target="../media/image329.png"/><Relationship Id="rId19" Type="http://schemas.openxmlformats.org/officeDocument/2006/relationships/image" Target="../media/image338.jpeg"/><Relationship Id="rId4" Type="http://schemas.openxmlformats.org/officeDocument/2006/relationships/image" Target="../media/image254.jpeg"/><Relationship Id="rId9" Type="http://schemas.openxmlformats.org/officeDocument/2006/relationships/image" Target="../media/image328.png"/><Relationship Id="rId14" Type="http://schemas.openxmlformats.org/officeDocument/2006/relationships/image" Target="../media/image333.jpeg"/><Relationship Id="rId22" Type="http://schemas.openxmlformats.org/officeDocument/2006/relationships/image" Target="../media/image341.png"/></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1057656"/>
            <a:ext cx="10058400" cy="5658611"/>
          </a:xfrm>
          <a:prstGeom prst="rect">
            <a:avLst/>
          </a:prstGeom>
        </p:spPr>
      </p:pic>
      <p:sp>
        <p:nvSpPr>
          <p:cNvPr id="3" name="object 3"/>
          <p:cNvSpPr txBox="1"/>
          <p:nvPr/>
        </p:nvSpPr>
        <p:spPr>
          <a:xfrm>
            <a:off x="292607" y="4840223"/>
            <a:ext cx="3286125" cy="1717675"/>
          </a:xfrm>
          <a:prstGeom prst="rect">
            <a:avLst/>
          </a:prstGeom>
          <a:solidFill>
            <a:srgbClr val="FFFFFF"/>
          </a:solidFill>
          <a:ln w="10668">
            <a:solidFill>
              <a:srgbClr val="70AC46"/>
            </a:solidFill>
          </a:ln>
        </p:spPr>
        <p:txBody>
          <a:bodyPr vert="horz" wrap="square" lIns="0" tIns="42545" rIns="0" bIns="0" rtlCol="0">
            <a:spAutoFit/>
          </a:bodyPr>
          <a:lstStyle/>
          <a:p>
            <a:pPr>
              <a:lnSpc>
                <a:spcPct val="100000"/>
              </a:lnSpc>
              <a:spcBef>
                <a:spcPts val="335"/>
              </a:spcBef>
            </a:pPr>
            <a:endParaRPr sz="1450">
              <a:latin typeface="Times New Roman"/>
              <a:cs typeface="Times New Roman"/>
            </a:endParaRPr>
          </a:p>
          <a:p>
            <a:pPr algn="ctr">
              <a:lnSpc>
                <a:spcPct val="100000"/>
              </a:lnSpc>
            </a:pPr>
            <a:r>
              <a:rPr sz="1450" b="1" i="1" dirty="0">
                <a:solidFill>
                  <a:srgbClr val="FF0000"/>
                </a:solidFill>
                <a:latin typeface="Arial"/>
                <a:cs typeface="Arial"/>
              </a:rPr>
              <a:t>Company</a:t>
            </a:r>
            <a:r>
              <a:rPr sz="1450" b="1" i="1" spc="85" dirty="0">
                <a:solidFill>
                  <a:srgbClr val="FF0000"/>
                </a:solidFill>
                <a:latin typeface="Arial"/>
                <a:cs typeface="Arial"/>
              </a:rPr>
              <a:t> </a:t>
            </a:r>
            <a:r>
              <a:rPr sz="1450" b="1" i="1" spc="-10" dirty="0">
                <a:solidFill>
                  <a:srgbClr val="FF0000"/>
                </a:solidFill>
                <a:latin typeface="Arial"/>
                <a:cs typeface="Arial"/>
              </a:rPr>
              <a:t>Presentation</a:t>
            </a:r>
            <a:endParaRPr sz="1450">
              <a:latin typeface="Arial"/>
              <a:cs typeface="Arial"/>
            </a:endParaRPr>
          </a:p>
          <a:p>
            <a:pPr>
              <a:lnSpc>
                <a:spcPct val="100000"/>
              </a:lnSpc>
              <a:spcBef>
                <a:spcPts val="135"/>
              </a:spcBef>
            </a:pPr>
            <a:endParaRPr sz="1450">
              <a:latin typeface="Arial"/>
              <a:cs typeface="Arial"/>
            </a:endParaRPr>
          </a:p>
          <a:p>
            <a:pPr algn="ctr">
              <a:lnSpc>
                <a:spcPct val="100000"/>
              </a:lnSpc>
              <a:spcBef>
                <a:spcPts val="5"/>
              </a:spcBef>
            </a:pPr>
            <a:r>
              <a:rPr sz="1950" i="1" dirty="0">
                <a:latin typeface="Arial"/>
                <a:cs typeface="Arial"/>
              </a:rPr>
              <a:t>Compatible</a:t>
            </a:r>
            <a:r>
              <a:rPr sz="1950" i="1" spc="85" dirty="0">
                <a:latin typeface="Arial"/>
                <a:cs typeface="Arial"/>
              </a:rPr>
              <a:t> </a:t>
            </a:r>
            <a:r>
              <a:rPr sz="1950" i="1" dirty="0">
                <a:latin typeface="Arial"/>
                <a:cs typeface="Arial"/>
              </a:rPr>
              <a:t>Spare</a:t>
            </a:r>
            <a:r>
              <a:rPr sz="1950" i="1" spc="60" dirty="0">
                <a:latin typeface="Arial"/>
                <a:cs typeface="Arial"/>
              </a:rPr>
              <a:t> </a:t>
            </a:r>
            <a:r>
              <a:rPr sz="1950" i="1" spc="-20" dirty="0">
                <a:latin typeface="Arial"/>
                <a:cs typeface="Arial"/>
              </a:rPr>
              <a:t>Parts</a:t>
            </a:r>
            <a:endParaRPr sz="1950">
              <a:latin typeface="Arial"/>
              <a:cs typeface="Arial"/>
            </a:endParaRPr>
          </a:p>
          <a:p>
            <a:pPr marL="196215" marR="189230" algn="ctr">
              <a:lnSpc>
                <a:spcPct val="102800"/>
              </a:lnSpc>
              <a:spcBef>
                <a:spcPts val="5"/>
              </a:spcBef>
            </a:pPr>
            <a:r>
              <a:rPr sz="1450" i="1" dirty="0">
                <a:latin typeface="Arial"/>
                <a:cs typeface="Arial"/>
              </a:rPr>
              <a:t>for</a:t>
            </a:r>
            <a:r>
              <a:rPr sz="1450" i="1" spc="40" dirty="0">
                <a:latin typeface="Arial"/>
                <a:cs typeface="Arial"/>
              </a:rPr>
              <a:t> </a:t>
            </a:r>
            <a:r>
              <a:rPr sz="1450" i="1" dirty="0">
                <a:latin typeface="Arial"/>
                <a:cs typeface="Arial"/>
              </a:rPr>
              <a:t>Machine</a:t>
            </a:r>
            <a:r>
              <a:rPr sz="1450" i="1" spc="40" dirty="0">
                <a:latin typeface="Arial"/>
                <a:cs typeface="Arial"/>
              </a:rPr>
              <a:t> </a:t>
            </a:r>
            <a:r>
              <a:rPr sz="1450" i="1" dirty="0">
                <a:latin typeface="Arial"/>
                <a:cs typeface="Arial"/>
              </a:rPr>
              <a:t>and</a:t>
            </a:r>
            <a:r>
              <a:rPr sz="1450" i="1" spc="40" dirty="0">
                <a:latin typeface="Arial"/>
                <a:cs typeface="Arial"/>
              </a:rPr>
              <a:t> </a:t>
            </a:r>
            <a:r>
              <a:rPr sz="1450" i="1" dirty="0">
                <a:latin typeface="Arial"/>
                <a:cs typeface="Arial"/>
              </a:rPr>
              <a:t>Complete</a:t>
            </a:r>
            <a:r>
              <a:rPr sz="1450" i="1" spc="40" dirty="0">
                <a:latin typeface="Arial"/>
                <a:cs typeface="Arial"/>
              </a:rPr>
              <a:t> </a:t>
            </a:r>
            <a:r>
              <a:rPr sz="1450" i="1" dirty="0">
                <a:latin typeface="Arial"/>
                <a:cs typeface="Arial"/>
              </a:rPr>
              <a:t>Line</a:t>
            </a:r>
            <a:r>
              <a:rPr sz="1450" i="1" spc="35" dirty="0">
                <a:latin typeface="Arial"/>
                <a:cs typeface="Arial"/>
              </a:rPr>
              <a:t> </a:t>
            </a:r>
            <a:r>
              <a:rPr sz="1450" i="1" spc="-25" dirty="0">
                <a:latin typeface="Arial"/>
                <a:cs typeface="Arial"/>
              </a:rPr>
              <a:t>for </a:t>
            </a:r>
            <a:r>
              <a:rPr sz="1450" i="1" dirty="0">
                <a:solidFill>
                  <a:srgbClr val="FF0000"/>
                </a:solidFill>
                <a:latin typeface="Arial"/>
                <a:cs typeface="Arial"/>
              </a:rPr>
              <a:t>Beverage</a:t>
            </a:r>
            <a:r>
              <a:rPr sz="1450" i="1" spc="35" dirty="0">
                <a:solidFill>
                  <a:srgbClr val="FF0000"/>
                </a:solidFill>
                <a:latin typeface="Arial"/>
                <a:cs typeface="Arial"/>
              </a:rPr>
              <a:t> </a:t>
            </a:r>
            <a:r>
              <a:rPr sz="1450" i="1" dirty="0">
                <a:solidFill>
                  <a:srgbClr val="FF0000"/>
                </a:solidFill>
                <a:latin typeface="Arial"/>
                <a:cs typeface="Arial"/>
              </a:rPr>
              <a:t>&amp;</a:t>
            </a:r>
            <a:r>
              <a:rPr sz="1450" i="1" spc="60" dirty="0">
                <a:solidFill>
                  <a:srgbClr val="FF0000"/>
                </a:solidFill>
                <a:latin typeface="Arial"/>
                <a:cs typeface="Arial"/>
              </a:rPr>
              <a:t> </a:t>
            </a:r>
            <a:r>
              <a:rPr sz="1450" i="1" dirty="0">
                <a:solidFill>
                  <a:srgbClr val="FF0000"/>
                </a:solidFill>
                <a:latin typeface="Arial"/>
                <a:cs typeface="Arial"/>
              </a:rPr>
              <a:t>Food</a:t>
            </a:r>
            <a:r>
              <a:rPr sz="1450" i="1" spc="35" dirty="0">
                <a:solidFill>
                  <a:srgbClr val="FF0000"/>
                </a:solidFill>
                <a:latin typeface="Arial"/>
                <a:cs typeface="Arial"/>
              </a:rPr>
              <a:t> </a:t>
            </a:r>
            <a:r>
              <a:rPr sz="1450" i="1" spc="-10" dirty="0">
                <a:solidFill>
                  <a:srgbClr val="FF0000"/>
                </a:solidFill>
                <a:latin typeface="Arial"/>
                <a:cs typeface="Arial"/>
              </a:rPr>
              <a:t>Market</a:t>
            </a:r>
            <a:endParaRPr sz="1450">
              <a:latin typeface="Arial"/>
              <a:cs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216407" y="1237487"/>
            <a:ext cx="9709403" cy="5298947"/>
          </a:xfrm>
          <a:prstGeom prst="rect">
            <a:avLst/>
          </a:prstGeom>
        </p:spPr>
      </p:pic>
      <p:graphicFrame>
        <p:nvGraphicFramePr>
          <p:cNvPr id="3" name="object 3"/>
          <p:cNvGraphicFramePr>
            <a:graphicFrameLocks noGrp="1"/>
          </p:cNvGraphicFramePr>
          <p:nvPr/>
        </p:nvGraphicFramePr>
        <p:xfrm>
          <a:off x="855726" y="1540002"/>
          <a:ext cx="3268345" cy="3079750"/>
        </p:xfrm>
        <a:graphic>
          <a:graphicData uri="http://schemas.openxmlformats.org/drawingml/2006/table">
            <a:tbl>
              <a:tblPr firstRow="1" bandRow="1">
                <a:tableStyleId>{2D5ABB26-0587-4C30-8999-92F81FD0307C}</a:tableStyleId>
              </a:tblPr>
              <a:tblGrid>
                <a:gridCol w="827405">
                  <a:extLst>
                    <a:ext uri="{9D8B030D-6E8A-4147-A177-3AD203B41FA5}">
                      <a16:colId xmlns:a16="http://schemas.microsoft.com/office/drawing/2014/main" val="20000"/>
                    </a:ext>
                  </a:extLst>
                </a:gridCol>
                <a:gridCol w="824230">
                  <a:extLst>
                    <a:ext uri="{9D8B030D-6E8A-4147-A177-3AD203B41FA5}">
                      <a16:colId xmlns:a16="http://schemas.microsoft.com/office/drawing/2014/main" val="20001"/>
                    </a:ext>
                  </a:extLst>
                </a:gridCol>
                <a:gridCol w="1616710">
                  <a:extLst>
                    <a:ext uri="{9D8B030D-6E8A-4147-A177-3AD203B41FA5}">
                      <a16:colId xmlns:a16="http://schemas.microsoft.com/office/drawing/2014/main" val="20002"/>
                    </a:ext>
                  </a:extLst>
                </a:gridCol>
              </a:tblGrid>
              <a:tr h="307340">
                <a:tc>
                  <a:txBody>
                    <a:bodyPr/>
                    <a:lstStyle/>
                    <a:p>
                      <a:pPr marL="109220">
                        <a:lnSpc>
                          <a:spcPct val="100000"/>
                        </a:lnSpc>
                        <a:spcBef>
                          <a:spcPts val="685"/>
                        </a:spcBef>
                      </a:pPr>
                      <a:r>
                        <a:rPr sz="850" b="1" dirty="0">
                          <a:latin typeface="Arial"/>
                          <a:cs typeface="Arial"/>
                        </a:rPr>
                        <a:t>Who we</a:t>
                      </a:r>
                      <a:r>
                        <a:rPr sz="850" b="1" spc="-10" dirty="0">
                          <a:latin typeface="Arial"/>
                          <a:cs typeface="Arial"/>
                        </a:rPr>
                        <a:t> </a:t>
                      </a:r>
                      <a:r>
                        <a:rPr sz="850" b="1" spc="-25" dirty="0">
                          <a:latin typeface="Arial"/>
                          <a:cs typeface="Arial"/>
                        </a:rPr>
                        <a:t>are</a:t>
                      </a:r>
                      <a:endParaRPr sz="850">
                        <a:latin typeface="Arial"/>
                        <a:cs typeface="Arial"/>
                      </a:endParaRPr>
                    </a:p>
                  </a:txBody>
                  <a:tcPr marL="0" marR="0" marT="86995" marB="0">
                    <a:lnL w="12700">
                      <a:solidFill>
                        <a:srgbClr val="70AC46"/>
                      </a:solidFill>
                      <a:prstDash val="solid"/>
                    </a:lnL>
                    <a:lnR w="12700">
                      <a:solidFill>
                        <a:srgbClr val="70AC46"/>
                      </a:solidFill>
                      <a:prstDash val="solid"/>
                    </a:lnR>
                    <a:lnT w="12700">
                      <a:solidFill>
                        <a:srgbClr val="70AC46"/>
                      </a:solidFill>
                      <a:prstDash val="solid"/>
                    </a:lnT>
                    <a:lnB w="12700">
                      <a:solidFill>
                        <a:srgbClr val="162B50"/>
                      </a:solidFill>
                      <a:prstDash val="solid"/>
                    </a:lnB>
                    <a:solidFill>
                      <a:srgbClr val="FFFFFF"/>
                    </a:solidFill>
                  </a:tcPr>
                </a:tc>
                <a:tc gridSpan="2">
                  <a:txBody>
                    <a:bodyPr/>
                    <a:lstStyle/>
                    <a:p>
                      <a:pPr>
                        <a:lnSpc>
                          <a:spcPct val="100000"/>
                        </a:lnSpc>
                      </a:pPr>
                      <a:endParaRPr sz="900">
                        <a:latin typeface="Times New Roman"/>
                        <a:cs typeface="Times New Roman"/>
                      </a:endParaRPr>
                    </a:p>
                  </a:txBody>
                  <a:tcPr marL="0" marR="0" marT="0" marB="0">
                    <a:lnL w="12700">
                      <a:solidFill>
                        <a:srgbClr val="70AC46"/>
                      </a:solidFill>
                      <a:prstDash val="solid"/>
                    </a:lnL>
                  </a:tcPr>
                </a:tc>
                <a:tc hMerge="1">
                  <a:txBody>
                    <a:bodyPr/>
                    <a:lstStyle/>
                    <a:p>
                      <a:endParaRPr/>
                    </a:p>
                  </a:txBody>
                  <a:tcPr marL="0" marR="0" marT="0" marB="0"/>
                </a:tc>
                <a:extLst>
                  <a:ext uri="{0D108BD9-81ED-4DB2-BD59-A6C34878D82A}">
                    <a16:rowId xmlns:a16="http://schemas.microsoft.com/office/drawing/2014/main" val="10000"/>
                  </a:ext>
                </a:extLst>
              </a:tr>
              <a:tr h="446405">
                <a:tc gridSpan="2">
                  <a:txBody>
                    <a:bodyPr/>
                    <a:lstStyle/>
                    <a:p>
                      <a:pPr marL="243204">
                        <a:lnSpc>
                          <a:spcPct val="100000"/>
                        </a:lnSpc>
                        <a:spcBef>
                          <a:spcPts val="725"/>
                        </a:spcBef>
                      </a:pPr>
                      <a:r>
                        <a:rPr sz="1650" b="1" i="1" dirty="0">
                          <a:solidFill>
                            <a:srgbClr val="FFFFFF"/>
                          </a:solidFill>
                          <a:latin typeface="Arial"/>
                          <a:cs typeface="Arial"/>
                        </a:rPr>
                        <a:t>Who</a:t>
                      </a:r>
                      <a:r>
                        <a:rPr sz="1650" b="1" i="1" spc="-30" dirty="0">
                          <a:solidFill>
                            <a:srgbClr val="FFFFFF"/>
                          </a:solidFill>
                          <a:latin typeface="Arial"/>
                          <a:cs typeface="Arial"/>
                        </a:rPr>
                        <a:t> </a:t>
                      </a:r>
                      <a:r>
                        <a:rPr sz="1650" b="1" i="1" dirty="0">
                          <a:solidFill>
                            <a:srgbClr val="FFFFFF"/>
                          </a:solidFill>
                          <a:latin typeface="Arial"/>
                          <a:cs typeface="Arial"/>
                        </a:rPr>
                        <a:t>we</a:t>
                      </a:r>
                      <a:r>
                        <a:rPr sz="1650" b="1" i="1" spc="-30" dirty="0">
                          <a:solidFill>
                            <a:srgbClr val="FFFFFF"/>
                          </a:solidFill>
                          <a:latin typeface="Arial"/>
                          <a:cs typeface="Arial"/>
                        </a:rPr>
                        <a:t> </a:t>
                      </a:r>
                      <a:r>
                        <a:rPr sz="1650" b="1" i="1" spc="-25" dirty="0">
                          <a:solidFill>
                            <a:srgbClr val="FFFFFF"/>
                          </a:solidFill>
                          <a:latin typeface="Arial"/>
                          <a:cs typeface="Arial"/>
                        </a:rPr>
                        <a:t>are</a:t>
                      </a:r>
                      <a:endParaRPr sz="1650">
                        <a:latin typeface="Arial"/>
                        <a:cs typeface="Arial"/>
                      </a:endParaRPr>
                    </a:p>
                  </a:txBody>
                  <a:tcPr marL="0" marR="0" marT="92075" marB="0">
                    <a:lnL w="12700">
                      <a:solidFill>
                        <a:srgbClr val="162B50"/>
                      </a:solidFill>
                      <a:prstDash val="solid"/>
                    </a:lnL>
                    <a:lnR w="12700">
                      <a:solidFill>
                        <a:srgbClr val="162B50"/>
                      </a:solidFill>
                      <a:prstDash val="solid"/>
                    </a:lnR>
                    <a:lnT w="12700">
                      <a:solidFill>
                        <a:srgbClr val="162B50"/>
                      </a:solidFill>
                      <a:prstDash val="solid"/>
                    </a:lnT>
                    <a:lnB w="12700">
                      <a:solidFill>
                        <a:srgbClr val="ED7C31"/>
                      </a:solidFill>
                      <a:prstDash val="solid"/>
                    </a:lnB>
                    <a:solidFill>
                      <a:srgbClr val="0070BF"/>
                    </a:solidFill>
                  </a:tcPr>
                </a:tc>
                <a:tc hMerge="1">
                  <a:txBody>
                    <a:bodyPr/>
                    <a:lstStyle/>
                    <a:p>
                      <a:endParaRPr/>
                    </a:p>
                  </a:txBody>
                  <a:tcPr marL="0" marR="0" marT="0" marB="0"/>
                </a:tc>
                <a:tc>
                  <a:txBody>
                    <a:bodyPr/>
                    <a:lstStyle/>
                    <a:p>
                      <a:pPr>
                        <a:lnSpc>
                          <a:spcPct val="100000"/>
                        </a:lnSpc>
                      </a:pPr>
                      <a:endParaRPr sz="900">
                        <a:latin typeface="Times New Roman"/>
                        <a:cs typeface="Times New Roman"/>
                      </a:endParaRPr>
                    </a:p>
                  </a:txBody>
                  <a:tcPr marL="0" marR="0" marT="0" marB="0">
                    <a:lnL w="12700">
                      <a:solidFill>
                        <a:srgbClr val="162B50"/>
                      </a:solidFill>
                      <a:prstDash val="solid"/>
                    </a:lnL>
                    <a:lnB w="12700">
                      <a:solidFill>
                        <a:srgbClr val="ED7C31"/>
                      </a:solidFill>
                      <a:prstDash val="solid"/>
                    </a:lnB>
                  </a:tcPr>
                </a:tc>
                <a:extLst>
                  <a:ext uri="{0D108BD9-81ED-4DB2-BD59-A6C34878D82A}">
                    <a16:rowId xmlns:a16="http://schemas.microsoft.com/office/drawing/2014/main" val="10001"/>
                  </a:ext>
                </a:extLst>
              </a:tr>
              <a:tr h="1012825">
                <a:tc gridSpan="3">
                  <a:txBody>
                    <a:bodyPr/>
                    <a:lstStyle/>
                    <a:p>
                      <a:pPr marL="78740" marR="71120" indent="-635" algn="ctr">
                        <a:lnSpc>
                          <a:spcPts val="1190"/>
                        </a:lnSpc>
                        <a:spcBef>
                          <a:spcPts val="1025"/>
                        </a:spcBef>
                      </a:pPr>
                      <a:r>
                        <a:rPr sz="1000" dirty="0">
                          <a:latin typeface="Arial MT"/>
                          <a:cs typeface="Arial MT"/>
                        </a:rPr>
                        <a:t>With</a:t>
                      </a:r>
                      <a:r>
                        <a:rPr sz="1000" spc="-45" dirty="0">
                          <a:latin typeface="Arial MT"/>
                          <a:cs typeface="Arial MT"/>
                        </a:rPr>
                        <a:t> </a:t>
                      </a:r>
                      <a:r>
                        <a:rPr sz="1000" dirty="0">
                          <a:latin typeface="Arial MT"/>
                          <a:cs typeface="Arial MT"/>
                        </a:rPr>
                        <a:t>more</a:t>
                      </a:r>
                      <a:r>
                        <a:rPr sz="1000" spc="-40" dirty="0">
                          <a:latin typeface="Arial MT"/>
                          <a:cs typeface="Arial MT"/>
                        </a:rPr>
                        <a:t> </a:t>
                      </a:r>
                      <a:r>
                        <a:rPr sz="1000" dirty="0">
                          <a:latin typeface="Arial MT"/>
                          <a:cs typeface="Arial MT"/>
                        </a:rPr>
                        <a:t>than</a:t>
                      </a:r>
                      <a:r>
                        <a:rPr sz="1000" spc="-20" dirty="0">
                          <a:latin typeface="Arial MT"/>
                          <a:cs typeface="Arial MT"/>
                        </a:rPr>
                        <a:t> </a:t>
                      </a:r>
                      <a:r>
                        <a:rPr sz="1000" dirty="0">
                          <a:latin typeface="Arial MT"/>
                          <a:cs typeface="Arial MT"/>
                        </a:rPr>
                        <a:t>20</a:t>
                      </a:r>
                      <a:r>
                        <a:rPr sz="1000" spc="-25" dirty="0">
                          <a:latin typeface="Arial MT"/>
                          <a:cs typeface="Arial MT"/>
                        </a:rPr>
                        <a:t> </a:t>
                      </a:r>
                      <a:r>
                        <a:rPr sz="1000" dirty="0">
                          <a:latin typeface="Arial MT"/>
                          <a:cs typeface="Arial MT"/>
                        </a:rPr>
                        <a:t>years</a:t>
                      </a:r>
                      <a:r>
                        <a:rPr sz="1000" spc="-5" dirty="0">
                          <a:latin typeface="Arial MT"/>
                          <a:cs typeface="Arial MT"/>
                        </a:rPr>
                        <a:t> </a:t>
                      </a:r>
                      <a:r>
                        <a:rPr sz="1000" dirty="0">
                          <a:latin typeface="Arial MT"/>
                          <a:cs typeface="Arial MT"/>
                        </a:rPr>
                        <a:t>of</a:t>
                      </a:r>
                      <a:r>
                        <a:rPr sz="1000" spc="-15" dirty="0">
                          <a:latin typeface="Arial MT"/>
                          <a:cs typeface="Arial MT"/>
                        </a:rPr>
                        <a:t> </a:t>
                      </a:r>
                      <a:r>
                        <a:rPr sz="1000" spc="-10" dirty="0">
                          <a:latin typeface="Arial MT"/>
                          <a:cs typeface="Arial MT"/>
                        </a:rPr>
                        <a:t>experience</a:t>
                      </a:r>
                      <a:r>
                        <a:rPr sz="1000" spc="-50" dirty="0">
                          <a:latin typeface="Arial MT"/>
                          <a:cs typeface="Arial MT"/>
                        </a:rPr>
                        <a:t> </a:t>
                      </a:r>
                      <a:r>
                        <a:rPr sz="1000" dirty="0">
                          <a:latin typeface="Arial MT"/>
                          <a:cs typeface="Arial MT"/>
                        </a:rPr>
                        <a:t>and</a:t>
                      </a:r>
                      <a:r>
                        <a:rPr sz="1000" spc="-25" dirty="0">
                          <a:latin typeface="Arial MT"/>
                          <a:cs typeface="Arial MT"/>
                        </a:rPr>
                        <a:t> </a:t>
                      </a:r>
                      <a:r>
                        <a:rPr sz="1000" spc="-10" dirty="0">
                          <a:latin typeface="Arial MT"/>
                          <a:cs typeface="Arial MT"/>
                        </a:rPr>
                        <a:t>supported</a:t>
                      </a:r>
                      <a:r>
                        <a:rPr sz="1000" spc="500" dirty="0">
                          <a:latin typeface="Arial MT"/>
                          <a:cs typeface="Arial MT"/>
                        </a:rPr>
                        <a:t> </a:t>
                      </a:r>
                      <a:r>
                        <a:rPr sz="1000" dirty="0">
                          <a:latin typeface="Arial MT"/>
                          <a:cs typeface="Arial MT"/>
                        </a:rPr>
                        <a:t>by</a:t>
                      </a:r>
                      <a:r>
                        <a:rPr sz="1000" spc="-10" dirty="0">
                          <a:latin typeface="Arial MT"/>
                          <a:cs typeface="Arial MT"/>
                        </a:rPr>
                        <a:t> </a:t>
                      </a:r>
                      <a:r>
                        <a:rPr sz="1000" dirty="0">
                          <a:latin typeface="Arial MT"/>
                          <a:cs typeface="Arial MT"/>
                        </a:rPr>
                        <a:t>a</a:t>
                      </a:r>
                      <a:r>
                        <a:rPr sz="1000" spc="-15" dirty="0">
                          <a:latin typeface="Arial MT"/>
                          <a:cs typeface="Arial MT"/>
                        </a:rPr>
                        <a:t> </a:t>
                      </a:r>
                      <a:r>
                        <a:rPr sz="1000" dirty="0">
                          <a:latin typeface="Arial MT"/>
                          <a:cs typeface="Arial MT"/>
                        </a:rPr>
                        <a:t>higth</a:t>
                      </a:r>
                      <a:r>
                        <a:rPr sz="1000" spc="-25" dirty="0">
                          <a:latin typeface="Arial MT"/>
                          <a:cs typeface="Arial MT"/>
                        </a:rPr>
                        <a:t> </a:t>
                      </a:r>
                      <a:r>
                        <a:rPr sz="1000" spc="-10" dirty="0">
                          <a:latin typeface="Arial MT"/>
                          <a:cs typeface="Arial MT"/>
                        </a:rPr>
                        <a:t>skilled</a:t>
                      </a:r>
                      <a:r>
                        <a:rPr sz="1000" spc="-50" dirty="0">
                          <a:latin typeface="Arial MT"/>
                          <a:cs typeface="Arial MT"/>
                        </a:rPr>
                        <a:t> </a:t>
                      </a:r>
                      <a:r>
                        <a:rPr sz="1000" dirty="0">
                          <a:latin typeface="Arial MT"/>
                          <a:cs typeface="Arial MT"/>
                        </a:rPr>
                        <a:t>staff</a:t>
                      </a:r>
                      <a:r>
                        <a:rPr sz="1000" spc="-40" dirty="0">
                          <a:latin typeface="Arial MT"/>
                          <a:cs typeface="Arial MT"/>
                        </a:rPr>
                        <a:t> </a:t>
                      </a:r>
                      <a:r>
                        <a:rPr sz="1000" dirty="0">
                          <a:latin typeface="Arial MT"/>
                          <a:cs typeface="Arial MT"/>
                        </a:rPr>
                        <a:t>,</a:t>
                      </a:r>
                      <a:r>
                        <a:rPr sz="1000" spc="-15" dirty="0">
                          <a:latin typeface="Arial MT"/>
                          <a:cs typeface="Arial MT"/>
                        </a:rPr>
                        <a:t> </a:t>
                      </a:r>
                      <a:r>
                        <a:rPr sz="1000" dirty="0">
                          <a:solidFill>
                            <a:srgbClr val="FF0000"/>
                          </a:solidFill>
                          <a:latin typeface="Arial MT"/>
                          <a:cs typeface="Arial MT"/>
                        </a:rPr>
                        <a:t>SIDEMAC</a:t>
                      </a:r>
                      <a:r>
                        <a:rPr sz="1000" spc="-20" dirty="0">
                          <a:solidFill>
                            <a:srgbClr val="FF0000"/>
                          </a:solidFill>
                          <a:latin typeface="Arial MT"/>
                          <a:cs typeface="Arial MT"/>
                        </a:rPr>
                        <a:t> </a:t>
                      </a:r>
                      <a:r>
                        <a:rPr sz="1000" spc="-10" dirty="0">
                          <a:latin typeface="Arial MT"/>
                          <a:cs typeface="Arial MT"/>
                        </a:rPr>
                        <a:t>introduces</a:t>
                      </a:r>
                      <a:r>
                        <a:rPr sz="1000" spc="-60" dirty="0">
                          <a:latin typeface="Arial MT"/>
                          <a:cs typeface="Arial MT"/>
                        </a:rPr>
                        <a:t> </a:t>
                      </a:r>
                      <a:r>
                        <a:rPr sz="1000" dirty="0">
                          <a:latin typeface="Arial MT"/>
                          <a:cs typeface="Arial MT"/>
                        </a:rPr>
                        <a:t>itself</a:t>
                      </a:r>
                      <a:r>
                        <a:rPr sz="1000" spc="-5" dirty="0">
                          <a:latin typeface="Arial MT"/>
                          <a:cs typeface="Arial MT"/>
                        </a:rPr>
                        <a:t> </a:t>
                      </a:r>
                      <a:r>
                        <a:rPr sz="1000" dirty="0">
                          <a:latin typeface="Arial MT"/>
                          <a:cs typeface="Arial MT"/>
                        </a:rPr>
                        <a:t>like</a:t>
                      </a:r>
                      <a:r>
                        <a:rPr sz="1000" spc="-35" dirty="0">
                          <a:latin typeface="Arial MT"/>
                          <a:cs typeface="Arial MT"/>
                        </a:rPr>
                        <a:t> </a:t>
                      </a:r>
                      <a:r>
                        <a:rPr sz="1000" spc="-50" dirty="0">
                          <a:latin typeface="Arial MT"/>
                          <a:cs typeface="Arial MT"/>
                        </a:rPr>
                        <a:t>a </a:t>
                      </a:r>
                      <a:r>
                        <a:rPr sz="1000" spc="-10" dirty="0">
                          <a:latin typeface="Arial MT"/>
                          <a:cs typeface="Arial MT"/>
                        </a:rPr>
                        <a:t>reference</a:t>
                      </a:r>
                      <a:r>
                        <a:rPr sz="1000" spc="-40" dirty="0">
                          <a:latin typeface="Arial MT"/>
                          <a:cs typeface="Arial MT"/>
                        </a:rPr>
                        <a:t> </a:t>
                      </a:r>
                      <a:r>
                        <a:rPr sz="1000" spc="-10" dirty="0">
                          <a:latin typeface="Arial MT"/>
                          <a:cs typeface="Arial MT"/>
                        </a:rPr>
                        <a:t>company</a:t>
                      </a:r>
                      <a:r>
                        <a:rPr sz="1000" spc="-35" dirty="0">
                          <a:latin typeface="Arial MT"/>
                          <a:cs typeface="Arial MT"/>
                        </a:rPr>
                        <a:t> </a:t>
                      </a:r>
                      <a:r>
                        <a:rPr sz="1000" dirty="0">
                          <a:latin typeface="Arial MT"/>
                          <a:cs typeface="Arial MT"/>
                        </a:rPr>
                        <a:t>for</a:t>
                      </a:r>
                      <a:r>
                        <a:rPr sz="1000" spc="-15" dirty="0">
                          <a:latin typeface="Arial MT"/>
                          <a:cs typeface="Arial MT"/>
                        </a:rPr>
                        <a:t> </a:t>
                      </a:r>
                      <a:r>
                        <a:rPr sz="1000" dirty="0">
                          <a:solidFill>
                            <a:srgbClr val="FF0000"/>
                          </a:solidFill>
                          <a:latin typeface="Arial MT"/>
                          <a:cs typeface="Arial MT"/>
                        </a:rPr>
                        <a:t>Spare</a:t>
                      </a:r>
                      <a:r>
                        <a:rPr sz="1000" spc="-5" dirty="0">
                          <a:solidFill>
                            <a:srgbClr val="FF0000"/>
                          </a:solidFill>
                          <a:latin typeface="Arial MT"/>
                          <a:cs typeface="Arial MT"/>
                        </a:rPr>
                        <a:t> </a:t>
                      </a:r>
                      <a:r>
                        <a:rPr sz="1000" dirty="0">
                          <a:solidFill>
                            <a:srgbClr val="FF0000"/>
                          </a:solidFill>
                          <a:latin typeface="Arial MT"/>
                          <a:cs typeface="Arial MT"/>
                        </a:rPr>
                        <a:t>Parts</a:t>
                      </a:r>
                      <a:r>
                        <a:rPr sz="1000" spc="-5" dirty="0">
                          <a:solidFill>
                            <a:srgbClr val="FF0000"/>
                          </a:solidFill>
                          <a:latin typeface="Arial MT"/>
                          <a:cs typeface="Arial MT"/>
                        </a:rPr>
                        <a:t> </a:t>
                      </a:r>
                      <a:r>
                        <a:rPr sz="1000" spc="-10" dirty="0">
                          <a:solidFill>
                            <a:srgbClr val="FF0000"/>
                          </a:solidFill>
                          <a:latin typeface="Arial MT"/>
                          <a:cs typeface="Arial MT"/>
                        </a:rPr>
                        <a:t>replacement </a:t>
                      </a:r>
                      <a:r>
                        <a:rPr sz="1000" spc="-10" dirty="0">
                          <a:latin typeface="Arial MT"/>
                          <a:cs typeface="Arial MT"/>
                        </a:rPr>
                        <a:t>business</a:t>
                      </a:r>
                      <a:r>
                        <a:rPr sz="1000" spc="-50" dirty="0">
                          <a:latin typeface="Arial MT"/>
                          <a:cs typeface="Arial MT"/>
                        </a:rPr>
                        <a:t> </a:t>
                      </a:r>
                      <a:r>
                        <a:rPr sz="1000" spc="-10" dirty="0">
                          <a:latin typeface="Arial MT"/>
                          <a:cs typeface="Arial MT"/>
                        </a:rPr>
                        <a:t>and</a:t>
                      </a:r>
                      <a:r>
                        <a:rPr sz="1000" spc="-75" dirty="0">
                          <a:latin typeface="Arial MT"/>
                          <a:cs typeface="Arial MT"/>
                        </a:rPr>
                        <a:t> </a:t>
                      </a:r>
                      <a:r>
                        <a:rPr sz="1000" dirty="0">
                          <a:solidFill>
                            <a:srgbClr val="FF0000"/>
                          </a:solidFill>
                          <a:latin typeface="Arial MT"/>
                          <a:cs typeface="Arial MT"/>
                        </a:rPr>
                        <a:t>After Market</a:t>
                      </a:r>
                      <a:r>
                        <a:rPr sz="1000" spc="-30" dirty="0">
                          <a:solidFill>
                            <a:srgbClr val="FF0000"/>
                          </a:solidFill>
                          <a:latin typeface="Arial MT"/>
                          <a:cs typeface="Arial MT"/>
                        </a:rPr>
                        <a:t> </a:t>
                      </a:r>
                      <a:r>
                        <a:rPr sz="1000" spc="-10" dirty="0">
                          <a:solidFill>
                            <a:srgbClr val="FF0000"/>
                          </a:solidFill>
                          <a:latin typeface="Arial MT"/>
                          <a:cs typeface="Arial MT"/>
                        </a:rPr>
                        <a:t>activities</a:t>
                      </a:r>
                      <a:r>
                        <a:rPr sz="1000" spc="-5" dirty="0">
                          <a:solidFill>
                            <a:srgbClr val="FF0000"/>
                          </a:solidFill>
                          <a:latin typeface="Arial MT"/>
                          <a:cs typeface="Arial MT"/>
                        </a:rPr>
                        <a:t> </a:t>
                      </a:r>
                      <a:r>
                        <a:rPr sz="1000" dirty="0">
                          <a:latin typeface="Arial MT"/>
                          <a:cs typeface="Arial MT"/>
                        </a:rPr>
                        <a:t>like</a:t>
                      </a:r>
                      <a:r>
                        <a:rPr sz="1000" spc="-20" dirty="0">
                          <a:latin typeface="Arial MT"/>
                          <a:cs typeface="Arial MT"/>
                        </a:rPr>
                        <a:t> Line </a:t>
                      </a:r>
                      <a:r>
                        <a:rPr sz="1000" spc="-10" dirty="0">
                          <a:latin typeface="Arial MT"/>
                          <a:cs typeface="Arial MT"/>
                        </a:rPr>
                        <a:t>Improvement</a:t>
                      </a:r>
                      <a:r>
                        <a:rPr sz="1000" spc="-25" dirty="0">
                          <a:latin typeface="Arial MT"/>
                          <a:cs typeface="Arial MT"/>
                        </a:rPr>
                        <a:t> </a:t>
                      </a:r>
                      <a:r>
                        <a:rPr sz="1000" dirty="0">
                          <a:latin typeface="Arial MT"/>
                          <a:cs typeface="Arial MT"/>
                        </a:rPr>
                        <a:t>and</a:t>
                      </a:r>
                      <a:r>
                        <a:rPr sz="1000" spc="-30" dirty="0">
                          <a:latin typeface="Arial MT"/>
                          <a:cs typeface="Arial MT"/>
                        </a:rPr>
                        <a:t> </a:t>
                      </a:r>
                      <a:r>
                        <a:rPr sz="1000" spc="-25" dirty="0">
                          <a:latin typeface="Arial MT"/>
                          <a:cs typeface="Arial MT"/>
                        </a:rPr>
                        <a:t>Techical</a:t>
                      </a:r>
                      <a:r>
                        <a:rPr sz="1000" spc="-35" dirty="0">
                          <a:latin typeface="Arial MT"/>
                          <a:cs typeface="Arial MT"/>
                        </a:rPr>
                        <a:t> </a:t>
                      </a:r>
                      <a:r>
                        <a:rPr sz="1000" dirty="0">
                          <a:latin typeface="Arial MT"/>
                          <a:cs typeface="Arial MT"/>
                        </a:rPr>
                        <a:t>support</a:t>
                      </a:r>
                      <a:r>
                        <a:rPr sz="1000" spc="-35" dirty="0">
                          <a:latin typeface="Arial MT"/>
                          <a:cs typeface="Arial MT"/>
                        </a:rPr>
                        <a:t> </a:t>
                      </a:r>
                      <a:r>
                        <a:rPr sz="1000" dirty="0">
                          <a:latin typeface="Arial MT"/>
                          <a:cs typeface="Arial MT"/>
                        </a:rPr>
                        <a:t>on</a:t>
                      </a:r>
                      <a:r>
                        <a:rPr sz="1000" spc="-5" dirty="0">
                          <a:latin typeface="Arial MT"/>
                          <a:cs typeface="Arial MT"/>
                        </a:rPr>
                        <a:t> </a:t>
                      </a:r>
                      <a:r>
                        <a:rPr sz="1000" spc="-20" dirty="0">
                          <a:latin typeface="Arial MT"/>
                          <a:cs typeface="Arial MT"/>
                        </a:rPr>
                        <a:t>site.</a:t>
                      </a:r>
                      <a:endParaRPr sz="1000">
                        <a:latin typeface="Arial MT"/>
                        <a:cs typeface="Arial MT"/>
                      </a:endParaRPr>
                    </a:p>
                  </a:txBody>
                  <a:tcPr marL="0" marR="0" marT="130175" marB="0">
                    <a:lnL w="12700">
                      <a:solidFill>
                        <a:srgbClr val="ED7C31"/>
                      </a:solidFill>
                      <a:prstDash val="solid"/>
                    </a:lnL>
                    <a:lnR w="12700">
                      <a:solidFill>
                        <a:srgbClr val="ED7C31"/>
                      </a:solidFill>
                      <a:prstDash val="solid"/>
                    </a:lnR>
                    <a:lnT w="12700">
                      <a:solidFill>
                        <a:srgbClr val="ED7C31"/>
                      </a:solidFill>
                      <a:prstDash val="solid"/>
                    </a:lnT>
                    <a:lnB w="12700">
                      <a:solidFill>
                        <a:srgbClr val="ED7C31"/>
                      </a:solidFill>
                      <a:prstDash val="solid"/>
                    </a:lnB>
                    <a:solidFill>
                      <a:srgbClr val="FFFFFF"/>
                    </a:solidFill>
                  </a:tcPr>
                </a:tc>
                <a:tc hMerge="1">
                  <a:txBody>
                    <a:bodyPr/>
                    <a:lstStyle/>
                    <a:p>
                      <a:endParaRPr/>
                    </a:p>
                  </a:txBody>
                  <a:tcPr marL="0" marR="0" marT="0" marB="0"/>
                </a:tc>
                <a:tc hMerge="1">
                  <a:txBody>
                    <a:bodyPr/>
                    <a:lstStyle/>
                    <a:p>
                      <a:endParaRPr/>
                    </a:p>
                  </a:txBody>
                  <a:tcPr marL="0" marR="0" marT="0" marB="0"/>
                </a:tc>
                <a:extLst>
                  <a:ext uri="{0D108BD9-81ED-4DB2-BD59-A6C34878D82A}">
                    <a16:rowId xmlns:a16="http://schemas.microsoft.com/office/drawing/2014/main" val="10002"/>
                  </a:ext>
                </a:extLst>
              </a:tr>
              <a:tr h="732790">
                <a:tc gridSpan="3">
                  <a:txBody>
                    <a:bodyPr/>
                    <a:lstStyle/>
                    <a:p>
                      <a:pPr marL="80645" marR="73025" algn="ctr">
                        <a:lnSpc>
                          <a:spcPct val="103099"/>
                        </a:lnSpc>
                        <a:spcBef>
                          <a:spcPts val="380"/>
                        </a:spcBef>
                      </a:pPr>
                      <a:r>
                        <a:rPr sz="800" b="1" dirty="0">
                          <a:latin typeface="Arial"/>
                          <a:cs typeface="Arial"/>
                        </a:rPr>
                        <a:t>We</a:t>
                      </a:r>
                      <a:r>
                        <a:rPr sz="800" b="1" spc="35" dirty="0">
                          <a:latin typeface="Arial"/>
                          <a:cs typeface="Arial"/>
                        </a:rPr>
                        <a:t> </a:t>
                      </a:r>
                      <a:r>
                        <a:rPr sz="800" b="1" dirty="0">
                          <a:latin typeface="Arial"/>
                          <a:cs typeface="Arial"/>
                        </a:rPr>
                        <a:t>support</a:t>
                      </a:r>
                      <a:r>
                        <a:rPr sz="800" b="1" spc="30" dirty="0">
                          <a:latin typeface="Arial"/>
                          <a:cs typeface="Arial"/>
                        </a:rPr>
                        <a:t> </a:t>
                      </a:r>
                      <a:r>
                        <a:rPr sz="800" b="1" dirty="0">
                          <a:latin typeface="Arial"/>
                          <a:cs typeface="Arial"/>
                        </a:rPr>
                        <a:t>our</a:t>
                      </a:r>
                      <a:r>
                        <a:rPr sz="800" b="1" spc="50" dirty="0">
                          <a:latin typeface="Arial"/>
                          <a:cs typeface="Arial"/>
                        </a:rPr>
                        <a:t> </a:t>
                      </a:r>
                      <a:r>
                        <a:rPr sz="800" b="1" dirty="0">
                          <a:latin typeface="Arial"/>
                          <a:cs typeface="Arial"/>
                        </a:rPr>
                        <a:t>Customer</a:t>
                      </a:r>
                      <a:r>
                        <a:rPr sz="800" b="1" spc="20" dirty="0">
                          <a:latin typeface="Arial"/>
                          <a:cs typeface="Arial"/>
                        </a:rPr>
                        <a:t> </a:t>
                      </a:r>
                      <a:r>
                        <a:rPr sz="800" b="1" dirty="0">
                          <a:latin typeface="Arial"/>
                          <a:cs typeface="Arial"/>
                        </a:rPr>
                        <a:t>in</a:t>
                      </a:r>
                      <a:r>
                        <a:rPr sz="800" b="1" spc="40" dirty="0">
                          <a:latin typeface="Arial"/>
                          <a:cs typeface="Arial"/>
                        </a:rPr>
                        <a:t> </a:t>
                      </a:r>
                      <a:r>
                        <a:rPr sz="800" b="1" dirty="0">
                          <a:latin typeface="Arial"/>
                          <a:cs typeface="Arial"/>
                        </a:rPr>
                        <a:t>the</a:t>
                      </a:r>
                      <a:r>
                        <a:rPr sz="800" b="1" spc="35" dirty="0">
                          <a:latin typeface="Arial"/>
                          <a:cs typeface="Arial"/>
                        </a:rPr>
                        <a:t> </a:t>
                      </a:r>
                      <a:r>
                        <a:rPr sz="800" b="1" dirty="0">
                          <a:latin typeface="Arial"/>
                          <a:cs typeface="Arial"/>
                        </a:rPr>
                        <a:t>issues</a:t>
                      </a:r>
                      <a:r>
                        <a:rPr sz="800" b="1" spc="30" dirty="0">
                          <a:latin typeface="Arial"/>
                          <a:cs typeface="Arial"/>
                        </a:rPr>
                        <a:t> </a:t>
                      </a:r>
                      <a:r>
                        <a:rPr sz="800" b="1" dirty="0">
                          <a:latin typeface="Arial"/>
                          <a:cs typeface="Arial"/>
                        </a:rPr>
                        <a:t>resolution</a:t>
                      </a:r>
                      <a:r>
                        <a:rPr sz="800" b="1" spc="35" dirty="0">
                          <a:latin typeface="Arial"/>
                          <a:cs typeface="Arial"/>
                        </a:rPr>
                        <a:t> </a:t>
                      </a:r>
                      <a:r>
                        <a:rPr sz="800" b="1" dirty="0">
                          <a:latin typeface="Arial"/>
                          <a:cs typeface="Arial"/>
                        </a:rPr>
                        <a:t>in</a:t>
                      </a:r>
                      <a:r>
                        <a:rPr sz="800" b="1" spc="40" dirty="0">
                          <a:latin typeface="Arial"/>
                          <a:cs typeface="Arial"/>
                        </a:rPr>
                        <a:t> </a:t>
                      </a:r>
                      <a:r>
                        <a:rPr sz="800" b="1" dirty="0">
                          <a:latin typeface="Arial"/>
                          <a:cs typeface="Arial"/>
                        </a:rPr>
                        <a:t>order</a:t>
                      </a:r>
                      <a:r>
                        <a:rPr sz="800" b="1" spc="25" dirty="0">
                          <a:latin typeface="Arial"/>
                          <a:cs typeface="Arial"/>
                        </a:rPr>
                        <a:t> </a:t>
                      </a:r>
                      <a:r>
                        <a:rPr sz="800" b="1" spc="-25" dirty="0">
                          <a:latin typeface="Arial"/>
                          <a:cs typeface="Arial"/>
                        </a:rPr>
                        <a:t>to</a:t>
                      </a:r>
                      <a:r>
                        <a:rPr sz="800" b="1" dirty="0">
                          <a:latin typeface="Arial"/>
                          <a:cs typeface="Arial"/>
                        </a:rPr>
                        <a:t> increase</a:t>
                      </a:r>
                      <a:r>
                        <a:rPr sz="800" b="1" spc="10" dirty="0">
                          <a:latin typeface="Arial"/>
                          <a:cs typeface="Arial"/>
                        </a:rPr>
                        <a:t> </a:t>
                      </a:r>
                      <a:r>
                        <a:rPr sz="800" b="1" dirty="0">
                          <a:latin typeface="Arial"/>
                          <a:cs typeface="Arial"/>
                        </a:rPr>
                        <a:t>the</a:t>
                      </a:r>
                      <a:r>
                        <a:rPr sz="800" b="1" spc="35" dirty="0">
                          <a:latin typeface="Arial"/>
                          <a:cs typeface="Arial"/>
                        </a:rPr>
                        <a:t> </a:t>
                      </a:r>
                      <a:r>
                        <a:rPr sz="800" b="1" dirty="0">
                          <a:latin typeface="Arial"/>
                          <a:cs typeface="Arial"/>
                        </a:rPr>
                        <a:t>lines</a:t>
                      </a:r>
                      <a:r>
                        <a:rPr sz="800" b="1" spc="10" dirty="0">
                          <a:latin typeface="Arial"/>
                          <a:cs typeface="Arial"/>
                        </a:rPr>
                        <a:t> </a:t>
                      </a:r>
                      <a:r>
                        <a:rPr sz="800" b="1" dirty="0">
                          <a:latin typeface="Arial"/>
                          <a:cs typeface="Arial"/>
                        </a:rPr>
                        <a:t>OEE</a:t>
                      </a:r>
                      <a:r>
                        <a:rPr sz="800" b="1" spc="5" dirty="0">
                          <a:latin typeface="Arial"/>
                          <a:cs typeface="Arial"/>
                        </a:rPr>
                        <a:t> </a:t>
                      </a:r>
                      <a:r>
                        <a:rPr sz="800" b="1" dirty="0">
                          <a:latin typeface="Arial"/>
                          <a:cs typeface="Arial"/>
                        </a:rPr>
                        <a:t>and</a:t>
                      </a:r>
                      <a:r>
                        <a:rPr sz="800" b="1" spc="35" dirty="0">
                          <a:latin typeface="Arial"/>
                          <a:cs typeface="Arial"/>
                        </a:rPr>
                        <a:t> </a:t>
                      </a:r>
                      <a:r>
                        <a:rPr sz="800" b="1" dirty="0">
                          <a:latin typeface="Arial"/>
                          <a:cs typeface="Arial"/>
                        </a:rPr>
                        <a:t>to</a:t>
                      </a:r>
                      <a:r>
                        <a:rPr sz="800" b="1" spc="50" dirty="0">
                          <a:latin typeface="Arial"/>
                          <a:cs typeface="Arial"/>
                        </a:rPr>
                        <a:t> </a:t>
                      </a:r>
                      <a:r>
                        <a:rPr sz="800" b="1" dirty="0">
                          <a:latin typeface="Arial"/>
                          <a:cs typeface="Arial"/>
                        </a:rPr>
                        <a:t>reduce</a:t>
                      </a:r>
                      <a:r>
                        <a:rPr sz="800" b="1" spc="15" dirty="0">
                          <a:latin typeface="Arial"/>
                          <a:cs typeface="Arial"/>
                        </a:rPr>
                        <a:t> </a:t>
                      </a:r>
                      <a:r>
                        <a:rPr sz="800" b="1" dirty="0">
                          <a:latin typeface="Arial"/>
                          <a:cs typeface="Arial"/>
                        </a:rPr>
                        <a:t>the</a:t>
                      </a:r>
                      <a:r>
                        <a:rPr sz="800" b="1" spc="30" dirty="0">
                          <a:latin typeface="Arial"/>
                          <a:cs typeface="Arial"/>
                        </a:rPr>
                        <a:t> </a:t>
                      </a:r>
                      <a:r>
                        <a:rPr sz="800" b="1" dirty="0">
                          <a:latin typeface="Arial"/>
                          <a:cs typeface="Arial"/>
                        </a:rPr>
                        <a:t>Line</a:t>
                      </a:r>
                      <a:r>
                        <a:rPr sz="800" b="1" spc="35" dirty="0">
                          <a:latin typeface="Arial"/>
                          <a:cs typeface="Arial"/>
                        </a:rPr>
                        <a:t> </a:t>
                      </a:r>
                      <a:r>
                        <a:rPr sz="800" b="1" dirty="0">
                          <a:latin typeface="Arial"/>
                          <a:cs typeface="Arial"/>
                        </a:rPr>
                        <a:t>TCO</a:t>
                      </a:r>
                      <a:r>
                        <a:rPr sz="800" b="1" spc="10" dirty="0">
                          <a:latin typeface="Arial"/>
                          <a:cs typeface="Arial"/>
                        </a:rPr>
                        <a:t> </a:t>
                      </a:r>
                      <a:r>
                        <a:rPr sz="800" b="1" dirty="0">
                          <a:latin typeface="Arial"/>
                          <a:cs typeface="Arial"/>
                        </a:rPr>
                        <a:t>for</a:t>
                      </a:r>
                      <a:r>
                        <a:rPr sz="800" b="1" spc="35" dirty="0">
                          <a:latin typeface="Arial"/>
                          <a:cs typeface="Arial"/>
                        </a:rPr>
                        <a:t> </a:t>
                      </a:r>
                      <a:r>
                        <a:rPr sz="800" b="1" spc="-10" dirty="0">
                          <a:latin typeface="Arial"/>
                          <a:cs typeface="Arial"/>
                        </a:rPr>
                        <a:t>years. </a:t>
                      </a:r>
                      <a:r>
                        <a:rPr sz="800" b="1" dirty="0">
                          <a:latin typeface="Arial"/>
                          <a:cs typeface="Arial"/>
                        </a:rPr>
                        <a:t>We</a:t>
                      </a:r>
                      <a:r>
                        <a:rPr sz="800" b="1" spc="45" dirty="0">
                          <a:latin typeface="Arial"/>
                          <a:cs typeface="Arial"/>
                        </a:rPr>
                        <a:t> </a:t>
                      </a:r>
                      <a:r>
                        <a:rPr sz="800" b="1" dirty="0">
                          <a:latin typeface="Arial"/>
                          <a:cs typeface="Arial"/>
                        </a:rPr>
                        <a:t>are</a:t>
                      </a:r>
                      <a:r>
                        <a:rPr sz="800" b="1" spc="25" dirty="0">
                          <a:latin typeface="Arial"/>
                          <a:cs typeface="Arial"/>
                        </a:rPr>
                        <a:t> </a:t>
                      </a:r>
                      <a:r>
                        <a:rPr sz="800" b="1" dirty="0">
                          <a:latin typeface="Arial"/>
                          <a:cs typeface="Arial"/>
                        </a:rPr>
                        <a:t>working</a:t>
                      </a:r>
                      <a:r>
                        <a:rPr sz="800" b="1" spc="25" dirty="0">
                          <a:latin typeface="Arial"/>
                          <a:cs typeface="Arial"/>
                        </a:rPr>
                        <a:t> </a:t>
                      </a:r>
                      <a:r>
                        <a:rPr sz="800" b="1" dirty="0">
                          <a:latin typeface="Arial"/>
                          <a:cs typeface="Arial"/>
                        </a:rPr>
                        <a:t>with</a:t>
                      </a:r>
                      <a:r>
                        <a:rPr sz="800" b="1" spc="20" dirty="0">
                          <a:latin typeface="Arial"/>
                          <a:cs typeface="Arial"/>
                        </a:rPr>
                        <a:t> </a:t>
                      </a:r>
                      <a:r>
                        <a:rPr sz="800" b="1" dirty="0">
                          <a:latin typeface="Arial"/>
                          <a:cs typeface="Arial"/>
                        </a:rPr>
                        <a:t>several</a:t>
                      </a:r>
                      <a:r>
                        <a:rPr sz="800" b="1" spc="45" dirty="0">
                          <a:latin typeface="Arial"/>
                          <a:cs typeface="Arial"/>
                        </a:rPr>
                        <a:t> </a:t>
                      </a:r>
                      <a:r>
                        <a:rPr sz="800" b="1" dirty="0">
                          <a:latin typeface="Arial"/>
                          <a:cs typeface="Arial"/>
                        </a:rPr>
                        <a:t>custumer</a:t>
                      </a:r>
                      <a:r>
                        <a:rPr sz="800" b="1" spc="35" dirty="0">
                          <a:latin typeface="Arial"/>
                          <a:cs typeface="Arial"/>
                        </a:rPr>
                        <a:t> </a:t>
                      </a:r>
                      <a:r>
                        <a:rPr sz="800" b="1" dirty="0">
                          <a:latin typeface="Arial"/>
                          <a:cs typeface="Arial"/>
                        </a:rPr>
                        <a:t>arround</a:t>
                      </a:r>
                      <a:r>
                        <a:rPr sz="800" b="1" spc="45" dirty="0">
                          <a:latin typeface="Arial"/>
                          <a:cs typeface="Arial"/>
                        </a:rPr>
                        <a:t> </a:t>
                      </a:r>
                      <a:r>
                        <a:rPr sz="800" b="1" dirty="0">
                          <a:latin typeface="Arial"/>
                          <a:cs typeface="Arial"/>
                        </a:rPr>
                        <a:t>the</a:t>
                      </a:r>
                      <a:r>
                        <a:rPr sz="800" b="1" spc="40" dirty="0">
                          <a:latin typeface="Arial"/>
                          <a:cs typeface="Arial"/>
                        </a:rPr>
                        <a:t> </a:t>
                      </a:r>
                      <a:r>
                        <a:rPr sz="800" b="1" dirty="0">
                          <a:latin typeface="Arial"/>
                          <a:cs typeface="Arial"/>
                        </a:rPr>
                        <a:t>world</a:t>
                      </a:r>
                      <a:r>
                        <a:rPr sz="800" b="1" spc="25" dirty="0">
                          <a:latin typeface="Arial"/>
                          <a:cs typeface="Arial"/>
                        </a:rPr>
                        <a:t> </a:t>
                      </a:r>
                      <a:r>
                        <a:rPr sz="800" b="1" spc="-50" dirty="0">
                          <a:latin typeface="Arial"/>
                          <a:cs typeface="Arial"/>
                        </a:rPr>
                        <a:t>,</a:t>
                      </a:r>
                      <a:r>
                        <a:rPr sz="800" b="1" dirty="0">
                          <a:latin typeface="Arial"/>
                          <a:cs typeface="Arial"/>
                        </a:rPr>
                        <a:t> providing</a:t>
                      </a:r>
                      <a:r>
                        <a:rPr sz="800" b="1" spc="60" dirty="0">
                          <a:latin typeface="Arial"/>
                          <a:cs typeface="Arial"/>
                        </a:rPr>
                        <a:t> </a:t>
                      </a:r>
                      <a:r>
                        <a:rPr sz="800" b="1" dirty="0">
                          <a:latin typeface="Arial"/>
                          <a:cs typeface="Arial"/>
                        </a:rPr>
                        <a:t>tailor</a:t>
                      </a:r>
                      <a:r>
                        <a:rPr sz="800" b="1" spc="50" dirty="0">
                          <a:latin typeface="Arial"/>
                          <a:cs typeface="Arial"/>
                        </a:rPr>
                        <a:t> </a:t>
                      </a:r>
                      <a:r>
                        <a:rPr sz="800" b="1" dirty="0">
                          <a:latin typeface="Arial"/>
                          <a:cs typeface="Arial"/>
                        </a:rPr>
                        <a:t>made</a:t>
                      </a:r>
                      <a:r>
                        <a:rPr sz="800" b="1" spc="45" dirty="0">
                          <a:latin typeface="Arial"/>
                          <a:cs typeface="Arial"/>
                        </a:rPr>
                        <a:t> </a:t>
                      </a:r>
                      <a:r>
                        <a:rPr sz="800" b="1" dirty="0">
                          <a:latin typeface="Arial"/>
                          <a:cs typeface="Arial"/>
                        </a:rPr>
                        <a:t>solution</a:t>
                      </a:r>
                      <a:r>
                        <a:rPr sz="800" b="1" spc="45" dirty="0">
                          <a:latin typeface="Arial"/>
                          <a:cs typeface="Arial"/>
                        </a:rPr>
                        <a:t> </a:t>
                      </a:r>
                      <a:r>
                        <a:rPr sz="800" b="1" dirty="0">
                          <a:latin typeface="Arial"/>
                          <a:cs typeface="Arial"/>
                        </a:rPr>
                        <a:t>with</a:t>
                      </a:r>
                      <a:r>
                        <a:rPr sz="800" b="1" spc="20" dirty="0">
                          <a:latin typeface="Arial"/>
                          <a:cs typeface="Arial"/>
                        </a:rPr>
                        <a:t> </a:t>
                      </a:r>
                      <a:r>
                        <a:rPr sz="800" b="1" dirty="0">
                          <a:latin typeface="Arial"/>
                          <a:cs typeface="Arial"/>
                        </a:rPr>
                        <a:t>new</a:t>
                      </a:r>
                      <a:r>
                        <a:rPr sz="800" b="1" spc="55" dirty="0">
                          <a:latin typeface="Arial"/>
                          <a:cs typeface="Arial"/>
                        </a:rPr>
                        <a:t> </a:t>
                      </a:r>
                      <a:r>
                        <a:rPr sz="800" b="1" dirty="0">
                          <a:latin typeface="Arial"/>
                          <a:cs typeface="Arial"/>
                        </a:rPr>
                        <a:t>components</a:t>
                      </a:r>
                      <a:r>
                        <a:rPr sz="800" b="1" spc="50" dirty="0">
                          <a:latin typeface="Arial"/>
                          <a:cs typeface="Arial"/>
                        </a:rPr>
                        <a:t> </a:t>
                      </a:r>
                      <a:r>
                        <a:rPr sz="800" b="1" dirty="0">
                          <a:latin typeface="Arial"/>
                          <a:cs typeface="Arial"/>
                        </a:rPr>
                        <a:t>with</a:t>
                      </a:r>
                      <a:r>
                        <a:rPr sz="800" b="1" spc="20" dirty="0">
                          <a:latin typeface="Arial"/>
                          <a:cs typeface="Arial"/>
                        </a:rPr>
                        <a:t> </a:t>
                      </a:r>
                      <a:r>
                        <a:rPr sz="800" b="1" spc="-20" dirty="0">
                          <a:latin typeface="Arial"/>
                          <a:cs typeface="Arial"/>
                        </a:rPr>
                        <a:t>long </a:t>
                      </a:r>
                      <a:r>
                        <a:rPr sz="800" b="1" dirty="0">
                          <a:latin typeface="Arial"/>
                          <a:cs typeface="Arial"/>
                        </a:rPr>
                        <a:t>life</a:t>
                      </a:r>
                      <a:r>
                        <a:rPr sz="800" b="1" spc="25" dirty="0">
                          <a:latin typeface="Arial"/>
                          <a:cs typeface="Arial"/>
                        </a:rPr>
                        <a:t> </a:t>
                      </a:r>
                      <a:r>
                        <a:rPr sz="800" b="1" dirty="0">
                          <a:latin typeface="Arial"/>
                          <a:cs typeface="Arial"/>
                        </a:rPr>
                        <a:t>efficency</a:t>
                      </a:r>
                      <a:r>
                        <a:rPr sz="800" b="1" spc="25" dirty="0">
                          <a:latin typeface="Arial"/>
                          <a:cs typeface="Arial"/>
                        </a:rPr>
                        <a:t> </a:t>
                      </a:r>
                      <a:r>
                        <a:rPr sz="800" b="1" dirty="0">
                          <a:latin typeface="Arial"/>
                          <a:cs typeface="Arial"/>
                        </a:rPr>
                        <a:t>,</a:t>
                      </a:r>
                      <a:r>
                        <a:rPr sz="800" b="1" spc="30" dirty="0">
                          <a:latin typeface="Arial"/>
                          <a:cs typeface="Arial"/>
                        </a:rPr>
                        <a:t> </a:t>
                      </a:r>
                      <a:r>
                        <a:rPr sz="800" b="1" dirty="0">
                          <a:latin typeface="Arial"/>
                          <a:cs typeface="Arial"/>
                        </a:rPr>
                        <a:t>to</a:t>
                      </a:r>
                      <a:r>
                        <a:rPr sz="800" b="1" spc="30" dirty="0">
                          <a:latin typeface="Arial"/>
                          <a:cs typeface="Arial"/>
                        </a:rPr>
                        <a:t> </a:t>
                      </a:r>
                      <a:r>
                        <a:rPr sz="800" b="1" dirty="0">
                          <a:latin typeface="Arial"/>
                          <a:cs typeface="Arial"/>
                        </a:rPr>
                        <a:t>reduce</a:t>
                      </a:r>
                      <a:r>
                        <a:rPr sz="800" b="1" spc="25" dirty="0">
                          <a:latin typeface="Arial"/>
                          <a:cs typeface="Arial"/>
                        </a:rPr>
                        <a:t> </a:t>
                      </a:r>
                      <a:r>
                        <a:rPr sz="800" b="1" dirty="0">
                          <a:latin typeface="Arial"/>
                          <a:cs typeface="Arial"/>
                        </a:rPr>
                        <a:t>maintenance</a:t>
                      </a:r>
                      <a:r>
                        <a:rPr sz="800" b="1" spc="25" dirty="0">
                          <a:latin typeface="Arial"/>
                          <a:cs typeface="Arial"/>
                        </a:rPr>
                        <a:t> </a:t>
                      </a:r>
                      <a:r>
                        <a:rPr sz="800" b="1" spc="-20" dirty="0">
                          <a:latin typeface="Arial"/>
                          <a:cs typeface="Arial"/>
                        </a:rPr>
                        <a:t>cost</a:t>
                      </a:r>
                      <a:endParaRPr sz="800">
                        <a:latin typeface="Arial"/>
                        <a:cs typeface="Arial"/>
                      </a:endParaRPr>
                    </a:p>
                  </a:txBody>
                  <a:tcPr marL="0" marR="0" marT="48260" marB="0">
                    <a:lnL w="12700">
                      <a:solidFill>
                        <a:srgbClr val="ED7C31"/>
                      </a:solidFill>
                      <a:prstDash val="solid"/>
                    </a:lnL>
                    <a:lnR w="12700">
                      <a:solidFill>
                        <a:srgbClr val="ED7C31"/>
                      </a:solidFill>
                      <a:prstDash val="solid"/>
                    </a:lnR>
                    <a:lnT w="12700">
                      <a:solidFill>
                        <a:srgbClr val="ED7C31"/>
                      </a:solidFill>
                      <a:prstDash val="solid"/>
                    </a:lnT>
                    <a:lnB w="12700">
                      <a:solidFill>
                        <a:srgbClr val="162B50"/>
                      </a:solidFill>
                      <a:prstDash val="solid"/>
                    </a:lnB>
                    <a:solidFill>
                      <a:srgbClr val="FFFFFF"/>
                    </a:solidFill>
                  </a:tcPr>
                </a:tc>
                <a:tc hMerge="1">
                  <a:txBody>
                    <a:bodyPr/>
                    <a:lstStyle/>
                    <a:p>
                      <a:endParaRPr/>
                    </a:p>
                  </a:txBody>
                  <a:tcPr marL="0" marR="0" marT="0" marB="0"/>
                </a:tc>
                <a:tc hMerge="1">
                  <a:txBody>
                    <a:bodyPr/>
                    <a:lstStyle/>
                    <a:p>
                      <a:endParaRPr/>
                    </a:p>
                  </a:txBody>
                  <a:tcPr marL="0" marR="0" marT="0" marB="0"/>
                </a:tc>
                <a:extLst>
                  <a:ext uri="{0D108BD9-81ED-4DB2-BD59-A6C34878D82A}">
                    <a16:rowId xmlns:a16="http://schemas.microsoft.com/office/drawing/2014/main" val="10003"/>
                  </a:ext>
                </a:extLst>
              </a:tr>
              <a:tr h="580390">
                <a:tc gridSpan="3">
                  <a:txBody>
                    <a:bodyPr/>
                    <a:lstStyle/>
                    <a:p>
                      <a:pPr marL="865505">
                        <a:lnSpc>
                          <a:spcPct val="100000"/>
                        </a:lnSpc>
                        <a:spcBef>
                          <a:spcPts val="1250"/>
                        </a:spcBef>
                      </a:pPr>
                      <a:r>
                        <a:rPr sz="1650" b="1" i="1" dirty="0">
                          <a:solidFill>
                            <a:srgbClr val="FFFFFF"/>
                          </a:solidFill>
                          <a:latin typeface="Arial"/>
                          <a:cs typeface="Arial"/>
                        </a:rPr>
                        <a:t>Why</a:t>
                      </a:r>
                      <a:r>
                        <a:rPr sz="1650" b="1" i="1" spc="-45" dirty="0">
                          <a:solidFill>
                            <a:srgbClr val="FFFFFF"/>
                          </a:solidFill>
                          <a:latin typeface="Arial"/>
                          <a:cs typeface="Arial"/>
                        </a:rPr>
                        <a:t> </a:t>
                      </a:r>
                      <a:r>
                        <a:rPr sz="1650" b="1" i="1" dirty="0">
                          <a:solidFill>
                            <a:srgbClr val="FFFFFF"/>
                          </a:solidFill>
                          <a:latin typeface="Arial"/>
                          <a:cs typeface="Arial"/>
                        </a:rPr>
                        <a:t>choose</a:t>
                      </a:r>
                      <a:r>
                        <a:rPr sz="1650" b="1" i="1" spc="-45" dirty="0">
                          <a:solidFill>
                            <a:srgbClr val="FFFFFF"/>
                          </a:solidFill>
                          <a:latin typeface="Arial"/>
                          <a:cs typeface="Arial"/>
                        </a:rPr>
                        <a:t> </a:t>
                      </a:r>
                      <a:r>
                        <a:rPr sz="1650" b="1" i="1" spc="-25" dirty="0">
                          <a:solidFill>
                            <a:srgbClr val="FFFFFF"/>
                          </a:solidFill>
                          <a:latin typeface="Arial"/>
                          <a:cs typeface="Arial"/>
                        </a:rPr>
                        <a:t>us</a:t>
                      </a:r>
                      <a:endParaRPr sz="1650">
                        <a:latin typeface="Arial"/>
                        <a:cs typeface="Arial"/>
                      </a:endParaRPr>
                    </a:p>
                  </a:txBody>
                  <a:tcPr marL="0" marR="0" marT="158750" marB="0">
                    <a:lnL w="12700">
                      <a:solidFill>
                        <a:srgbClr val="162B50"/>
                      </a:solidFill>
                      <a:prstDash val="solid"/>
                    </a:lnL>
                    <a:lnR w="12700">
                      <a:solidFill>
                        <a:srgbClr val="162B50"/>
                      </a:solidFill>
                      <a:prstDash val="solid"/>
                    </a:lnR>
                    <a:lnT w="12700">
                      <a:solidFill>
                        <a:srgbClr val="162B50"/>
                      </a:solidFill>
                      <a:prstDash val="solid"/>
                    </a:lnT>
                    <a:lnB w="12700">
                      <a:solidFill>
                        <a:srgbClr val="162B50"/>
                      </a:solidFill>
                      <a:prstDash val="solid"/>
                    </a:lnB>
                    <a:solidFill>
                      <a:srgbClr val="2F5497"/>
                    </a:solidFill>
                  </a:tcPr>
                </a:tc>
                <a:tc hMerge="1">
                  <a:txBody>
                    <a:bodyPr/>
                    <a:lstStyle/>
                    <a:p>
                      <a:endParaRPr/>
                    </a:p>
                  </a:txBody>
                  <a:tcPr marL="0" marR="0" marT="0" marB="0"/>
                </a:tc>
                <a:tc hMerge="1">
                  <a:txBody>
                    <a:bodyPr/>
                    <a:lstStyle/>
                    <a:p>
                      <a:endParaRPr/>
                    </a:p>
                  </a:txBody>
                  <a:tcPr marL="0" marR="0" marT="0" marB="0"/>
                </a:tc>
                <a:extLst>
                  <a:ext uri="{0D108BD9-81ED-4DB2-BD59-A6C34878D82A}">
                    <a16:rowId xmlns:a16="http://schemas.microsoft.com/office/drawing/2014/main" val="10004"/>
                  </a:ext>
                </a:extLst>
              </a:tr>
            </a:tbl>
          </a:graphicData>
        </a:graphic>
      </p:graphicFrame>
      <p:graphicFrame>
        <p:nvGraphicFramePr>
          <p:cNvPr id="4" name="object 4"/>
          <p:cNvGraphicFramePr>
            <a:graphicFrameLocks noGrp="1"/>
          </p:cNvGraphicFramePr>
          <p:nvPr/>
        </p:nvGraphicFramePr>
        <p:xfrm>
          <a:off x="218694" y="4673346"/>
          <a:ext cx="3843654" cy="1031240"/>
        </p:xfrm>
        <a:graphic>
          <a:graphicData uri="http://schemas.openxmlformats.org/drawingml/2006/table">
            <a:tbl>
              <a:tblPr firstRow="1" bandRow="1">
                <a:tableStyleId>{2D5ABB26-0587-4C30-8999-92F81FD0307C}</a:tableStyleId>
              </a:tblPr>
              <a:tblGrid>
                <a:gridCol w="3843654">
                  <a:extLst>
                    <a:ext uri="{9D8B030D-6E8A-4147-A177-3AD203B41FA5}">
                      <a16:colId xmlns:a16="http://schemas.microsoft.com/office/drawing/2014/main" val="20000"/>
                    </a:ext>
                  </a:extLst>
                </a:gridCol>
              </a:tblGrid>
              <a:tr h="250825">
                <a:tc>
                  <a:txBody>
                    <a:bodyPr/>
                    <a:lstStyle/>
                    <a:p>
                      <a:pPr marL="4445" algn="ctr">
                        <a:lnSpc>
                          <a:spcPct val="100000"/>
                        </a:lnSpc>
                        <a:spcBef>
                          <a:spcPts val="295"/>
                        </a:spcBef>
                      </a:pPr>
                      <a:r>
                        <a:rPr sz="1000" spc="-10" dirty="0">
                          <a:solidFill>
                            <a:srgbClr val="FFFFFF"/>
                          </a:solidFill>
                          <a:latin typeface="Arial MT"/>
                          <a:cs typeface="Arial MT"/>
                        </a:rPr>
                        <a:t>Quality</a:t>
                      </a:r>
                      <a:endParaRPr sz="1000">
                        <a:latin typeface="Arial MT"/>
                        <a:cs typeface="Arial MT"/>
                      </a:endParaRPr>
                    </a:p>
                  </a:txBody>
                  <a:tcPr marL="0" marR="0" marT="37465" marB="0">
                    <a:lnL w="6350">
                      <a:solidFill>
                        <a:srgbClr val="ED7C31"/>
                      </a:solidFill>
                      <a:prstDash val="solid"/>
                    </a:lnL>
                    <a:lnR w="6350">
                      <a:solidFill>
                        <a:srgbClr val="ED7C31"/>
                      </a:solidFill>
                      <a:prstDash val="solid"/>
                    </a:lnR>
                    <a:lnT w="6350">
                      <a:solidFill>
                        <a:srgbClr val="ED7C31"/>
                      </a:solidFill>
                      <a:prstDash val="solid"/>
                    </a:lnT>
                    <a:lnB w="6350">
                      <a:solidFill>
                        <a:srgbClr val="ED7C31"/>
                      </a:solidFill>
                      <a:prstDash val="solid"/>
                    </a:lnB>
                    <a:solidFill>
                      <a:srgbClr val="FF0000"/>
                    </a:solidFill>
                  </a:tcPr>
                </a:tc>
                <a:extLst>
                  <a:ext uri="{0D108BD9-81ED-4DB2-BD59-A6C34878D82A}">
                    <a16:rowId xmlns:a16="http://schemas.microsoft.com/office/drawing/2014/main" val="10000"/>
                  </a:ext>
                </a:extLst>
              </a:tr>
              <a:tr h="264795">
                <a:tc>
                  <a:txBody>
                    <a:bodyPr/>
                    <a:lstStyle/>
                    <a:p>
                      <a:pPr marL="1905" algn="ctr">
                        <a:lnSpc>
                          <a:spcPct val="100000"/>
                        </a:lnSpc>
                        <a:spcBef>
                          <a:spcPts val="415"/>
                        </a:spcBef>
                      </a:pPr>
                      <a:r>
                        <a:rPr sz="1000" dirty="0">
                          <a:solidFill>
                            <a:srgbClr val="FFFFFF"/>
                          </a:solidFill>
                          <a:latin typeface="Arial MT"/>
                          <a:cs typeface="Arial MT"/>
                        </a:rPr>
                        <a:t>Fast</a:t>
                      </a:r>
                      <a:r>
                        <a:rPr sz="1000" spc="-30" dirty="0">
                          <a:solidFill>
                            <a:srgbClr val="FFFFFF"/>
                          </a:solidFill>
                          <a:latin typeface="Arial MT"/>
                          <a:cs typeface="Arial MT"/>
                        </a:rPr>
                        <a:t> </a:t>
                      </a:r>
                      <a:r>
                        <a:rPr sz="1000" dirty="0">
                          <a:solidFill>
                            <a:srgbClr val="FFFFFF"/>
                          </a:solidFill>
                          <a:latin typeface="Arial MT"/>
                          <a:cs typeface="Arial MT"/>
                        </a:rPr>
                        <a:t>in</a:t>
                      </a:r>
                      <a:r>
                        <a:rPr sz="1000" spc="-20" dirty="0">
                          <a:solidFill>
                            <a:srgbClr val="FFFFFF"/>
                          </a:solidFill>
                          <a:latin typeface="Arial MT"/>
                          <a:cs typeface="Arial MT"/>
                        </a:rPr>
                        <a:t> </a:t>
                      </a:r>
                      <a:r>
                        <a:rPr sz="1000" spc="-10" dirty="0">
                          <a:solidFill>
                            <a:srgbClr val="FFFFFF"/>
                          </a:solidFill>
                          <a:latin typeface="Arial MT"/>
                          <a:cs typeface="Arial MT"/>
                        </a:rPr>
                        <a:t>Service</a:t>
                      </a:r>
                      <a:endParaRPr sz="1000">
                        <a:latin typeface="Arial MT"/>
                        <a:cs typeface="Arial MT"/>
                      </a:endParaRPr>
                    </a:p>
                  </a:txBody>
                  <a:tcPr marL="0" marR="0" marT="52705" marB="0">
                    <a:lnL w="6350">
                      <a:solidFill>
                        <a:srgbClr val="ED7C31"/>
                      </a:solidFill>
                      <a:prstDash val="solid"/>
                    </a:lnL>
                    <a:lnR w="6350">
                      <a:solidFill>
                        <a:srgbClr val="ED7C31"/>
                      </a:solidFill>
                      <a:prstDash val="solid"/>
                    </a:lnR>
                    <a:lnT w="6350">
                      <a:solidFill>
                        <a:srgbClr val="ED7C31"/>
                      </a:solidFill>
                      <a:prstDash val="solid"/>
                    </a:lnT>
                    <a:lnB w="6350">
                      <a:solidFill>
                        <a:srgbClr val="ED7C31"/>
                      </a:solidFill>
                      <a:prstDash val="solid"/>
                    </a:lnB>
                    <a:solidFill>
                      <a:srgbClr val="FF0000"/>
                    </a:solidFill>
                  </a:tcPr>
                </a:tc>
                <a:extLst>
                  <a:ext uri="{0D108BD9-81ED-4DB2-BD59-A6C34878D82A}">
                    <a16:rowId xmlns:a16="http://schemas.microsoft.com/office/drawing/2014/main" val="10001"/>
                  </a:ext>
                </a:extLst>
              </a:tr>
              <a:tr h="264795">
                <a:tc>
                  <a:txBody>
                    <a:bodyPr/>
                    <a:lstStyle/>
                    <a:p>
                      <a:pPr marL="635" algn="ctr">
                        <a:lnSpc>
                          <a:spcPct val="100000"/>
                        </a:lnSpc>
                        <a:spcBef>
                          <a:spcPts val="415"/>
                        </a:spcBef>
                      </a:pPr>
                      <a:r>
                        <a:rPr sz="1000" spc="-10" dirty="0">
                          <a:solidFill>
                            <a:srgbClr val="FFFFFF"/>
                          </a:solidFill>
                          <a:latin typeface="Arial MT"/>
                          <a:cs typeface="Arial MT"/>
                        </a:rPr>
                        <a:t>Consultancy</a:t>
                      </a:r>
                      <a:r>
                        <a:rPr sz="1000" spc="-15" dirty="0">
                          <a:solidFill>
                            <a:srgbClr val="FFFFFF"/>
                          </a:solidFill>
                          <a:latin typeface="Arial MT"/>
                          <a:cs typeface="Arial MT"/>
                        </a:rPr>
                        <a:t> </a:t>
                      </a:r>
                      <a:r>
                        <a:rPr sz="1000" spc="-10" dirty="0">
                          <a:solidFill>
                            <a:srgbClr val="FFFFFF"/>
                          </a:solidFill>
                          <a:latin typeface="Arial MT"/>
                          <a:cs typeface="Arial MT"/>
                        </a:rPr>
                        <a:t>included</a:t>
                      </a:r>
                      <a:r>
                        <a:rPr sz="1000" spc="15" dirty="0">
                          <a:solidFill>
                            <a:srgbClr val="FFFFFF"/>
                          </a:solidFill>
                          <a:latin typeface="Arial MT"/>
                          <a:cs typeface="Arial MT"/>
                        </a:rPr>
                        <a:t> </a:t>
                      </a:r>
                      <a:r>
                        <a:rPr sz="1000" spc="-10" dirty="0">
                          <a:solidFill>
                            <a:srgbClr val="FFFFFF"/>
                          </a:solidFill>
                          <a:latin typeface="Arial MT"/>
                          <a:cs typeface="Arial MT"/>
                        </a:rPr>
                        <a:t>anytime</a:t>
                      </a:r>
                      <a:endParaRPr sz="1000">
                        <a:latin typeface="Arial MT"/>
                        <a:cs typeface="Arial MT"/>
                      </a:endParaRPr>
                    </a:p>
                  </a:txBody>
                  <a:tcPr marL="0" marR="0" marT="52705" marB="0">
                    <a:lnL w="6350">
                      <a:solidFill>
                        <a:srgbClr val="ED7C31"/>
                      </a:solidFill>
                      <a:prstDash val="solid"/>
                    </a:lnL>
                    <a:lnR w="6350">
                      <a:solidFill>
                        <a:srgbClr val="ED7C31"/>
                      </a:solidFill>
                      <a:prstDash val="solid"/>
                    </a:lnR>
                    <a:lnT w="6350">
                      <a:solidFill>
                        <a:srgbClr val="ED7C31"/>
                      </a:solidFill>
                      <a:prstDash val="solid"/>
                    </a:lnT>
                    <a:lnB w="6350">
                      <a:solidFill>
                        <a:srgbClr val="ED7C31"/>
                      </a:solidFill>
                      <a:prstDash val="solid"/>
                    </a:lnB>
                    <a:solidFill>
                      <a:srgbClr val="FF0000"/>
                    </a:solidFill>
                  </a:tcPr>
                </a:tc>
                <a:extLst>
                  <a:ext uri="{0D108BD9-81ED-4DB2-BD59-A6C34878D82A}">
                    <a16:rowId xmlns:a16="http://schemas.microsoft.com/office/drawing/2014/main" val="10002"/>
                  </a:ext>
                </a:extLst>
              </a:tr>
              <a:tr h="250825">
                <a:tc>
                  <a:txBody>
                    <a:bodyPr/>
                    <a:lstStyle/>
                    <a:p>
                      <a:pPr marL="1270" algn="ctr">
                        <a:lnSpc>
                          <a:spcPct val="100000"/>
                        </a:lnSpc>
                        <a:spcBef>
                          <a:spcPts val="415"/>
                        </a:spcBef>
                      </a:pPr>
                      <a:r>
                        <a:rPr sz="1000" dirty="0">
                          <a:solidFill>
                            <a:srgbClr val="FFFFFF"/>
                          </a:solidFill>
                          <a:latin typeface="Arial MT"/>
                          <a:cs typeface="Arial MT"/>
                        </a:rPr>
                        <a:t>We</a:t>
                      </a:r>
                      <a:r>
                        <a:rPr sz="1000" spc="-55" dirty="0">
                          <a:solidFill>
                            <a:srgbClr val="FFFFFF"/>
                          </a:solidFill>
                          <a:latin typeface="Arial MT"/>
                          <a:cs typeface="Arial MT"/>
                        </a:rPr>
                        <a:t> </a:t>
                      </a:r>
                      <a:r>
                        <a:rPr sz="1000" dirty="0">
                          <a:solidFill>
                            <a:srgbClr val="FFFFFF"/>
                          </a:solidFill>
                          <a:latin typeface="Arial MT"/>
                          <a:cs typeface="Arial MT"/>
                        </a:rPr>
                        <a:t>ship</a:t>
                      </a:r>
                      <a:r>
                        <a:rPr sz="1000" spc="-25" dirty="0">
                          <a:solidFill>
                            <a:srgbClr val="FFFFFF"/>
                          </a:solidFill>
                          <a:latin typeface="Arial MT"/>
                          <a:cs typeface="Arial MT"/>
                        </a:rPr>
                        <a:t> </a:t>
                      </a:r>
                      <a:r>
                        <a:rPr sz="1000" dirty="0">
                          <a:solidFill>
                            <a:srgbClr val="FFFFFF"/>
                          </a:solidFill>
                          <a:latin typeface="Arial MT"/>
                          <a:cs typeface="Arial MT"/>
                        </a:rPr>
                        <a:t>spare</a:t>
                      </a:r>
                      <a:r>
                        <a:rPr sz="1000" spc="-35" dirty="0">
                          <a:solidFill>
                            <a:srgbClr val="FFFFFF"/>
                          </a:solidFill>
                          <a:latin typeface="Arial MT"/>
                          <a:cs typeface="Arial MT"/>
                        </a:rPr>
                        <a:t> </a:t>
                      </a:r>
                      <a:r>
                        <a:rPr sz="1000" dirty="0">
                          <a:solidFill>
                            <a:srgbClr val="FFFFFF"/>
                          </a:solidFill>
                          <a:latin typeface="Arial MT"/>
                          <a:cs typeface="Arial MT"/>
                        </a:rPr>
                        <a:t>parts</a:t>
                      </a:r>
                      <a:r>
                        <a:rPr sz="1000" spc="-40" dirty="0">
                          <a:solidFill>
                            <a:srgbClr val="FFFFFF"/>
                          </a:solidFill>
                          <a:latin typeface="Arial MT"/>
                          <a:cs typeface="Arial MT"/>
                        </a:rPr>
                        <a:t> </a:t>
                      </a:r>
                      <a:r>
                        <a:rPr sz="1000" dirty="0">
                          <a:solidFill>
                            <a:srgbClr val="FFFFFF"/>
                          </a:solidFill>
                          <a:latin typeface="Arial MT"/>
                          <a:cs typeface="Arial MT"/>
                        </a:rPr>
                        <a:t>and</a:t>
                      </a:r>
                      <a:r>
                        <a:rPr sz="1000" spc="-25" dirty="0">
                          <a:solidFill>
                            <a:srgbClr val="FFFFFF"/>
                          </a:solidFill>
                          <a:latin typeface="Arial MT"/>
                          <a:cs typeface="Arial MT"/>
                        </a:rPr>
                        <a:t> </a:t>
                      </a:r>
                      <a:r>
                        <a:rPr sz="1000" spc="-10" dirty="0">
                          <a:solidFill>
                            <a:srgbClr val="FFFFFF"/>
                          </a:solidFill>
                          <a:latin typeface="Arial MT"/>
                          <a:cs typeface="Arial MT"/>
                        </a:rPr>
                        <a:t>projects</a:t>
                      </a:r>
                      <a:r>
                        <a:rPr sz="1000" spc="-40" dirty="0">
                          <a:solidFill>
                            <a:srgbClr val="FFFFFF"/>
                          </a:solidFill>
                          <a:latin typeface="Arial MT"/>
                          <a:cs typeface="Arial MT"/>
                        </a:rPr>
                        <a:t> </a:t>
                      </a:r>
                      <a:r>
                        <a:rPr sz="1000" dirty="0">
                          <a:solidFill>
                            <a:srgbClr val="FFFFFF"/>
                          </a:solidFill>
                          <a:latin typeface="Arial MT"/>
                          <a:cs typeface="Arial MT"/>
                        </a:rPr>
                        <a:t>all</a:t>
                      </a:r>
                      <a:r>
                        <a:rPr sz="1000" spc="-25" dirty="0">
                          <a:solidFill>
                            <a:srgbClr val="FFFFFF"/>
                          </a:solidFill>
                          <a:latin typeface="Arial MT"/>
                          <a:cs typeface="Arial MT"/>
                        </a:rPr>
                        <a:t> </a:t>
                      </a:r>
                      <a:r>
                        <a:rPr sz="1000" dirty="0">
                          <a:solidFill>
                            <a:srgbClr val="FFFFFF"/>
                          </a:solidFill>
                          <a:latin typeface="Arial MT"/>
                          <a:cs typeface="Arial MT"/>
                        </a:rPr>
                        <a:t>over</a:t>
                      </a:r>
                      <a:r>
                        <a:rPr sz="1000" spc="-25" dirty="0">
                          <a:solidFill>
                            <a:srgbClr val="FFFFFF"/>
                          </a:solidFill>
                          <a:latin typeface="Arial MT"/>
                          <a:cs typeface="Arial MT"/>
                        </a:rPr>
                        <a:t> </a:t>
                      </a:r>
                      <a:r>
                        <a:rPr sz="1000" dirty="0">
                          <a:solidFill>
                            <a:srgbClr val="FFFFFF"/>
                          </a:solidFill>
                          <a:latin typeface="Arial MT"/>
                          <a:cs typeface="Arial MT"/>
                        </a:rPr>
                        <a:t>the</a:t>
                      </a:r>
                      <a:r>
                        <a:rPr sz="1000" spc="-25" dirty="0">
                          <a:solidFill>
                            <a:srgbClr val="FFFFFF"/>
                          </a:solidFill>
                          <a:latin typeface="Arial MT"/>
                          <a:cs typeface="Arial MT"/>
                        </a:rPr>
                        <a:t> </a:t>
                      </a:r>
                      <a:r>
                        <a:rPr sz="1000" spc="-20" dirty="0">
                          <a:solidFill>
                            <a:srgbClr val="FFFFFF"/>
                          </a:solidFill>
                          <a:latin typeface="Arial MT"/>
                          <a:cs typeface="Arial MT"/>
                        </a:rPr>
                        <a:t>world</a:t>
                      </a:r>
                      <a:endParaRPr sz="1000">
                        <a:latin typeface="Arial MT"/>
                        <a:cs typeface="Arial MT"/>
                      </a:endParaRPr>
                    </a:p>
                  </a:txBody>
                  <a:tcPr marL="0" marR="0" marT="52705" marB="0">
                    <a:lnL w="6350">
                      <a:solidFill>
                        <a:srgbClr val="ED7C31"/>
                      </a:solidFill>
                      <a:prstDash val="solid"/>
                    </a:lnL>
                    <a:lnR w="6350">
                      <a:solidFill>
                        <a:srgbClr val="ED7C31"/>
                      </a:solidFill>
                      <a:prstDash val="solid"/>
                    </a:lnR>
                    <a:lnT w="6350">
                      <a:solidFill>
                        <a:srgbClr val="ED7C31"/>
                      </a:solidFill>
                      <a:prstDash val="solid"/>
                    </a:lnT>
                    <a:lnB w="6350">
                      <a:solidFill>
                        <a:srgbClr val="ED7C31"/>
                      </a:solidFill>
                      <a:prstDash val="solid"/>
                    </a:lnB>
                    <a:solidFill>
                      <a:srgbClr val="FF0000"/>
                    </a:solidFill>
                  </a:tcPr>
                </a:tc>
                <a:extLst>
                  <a:ext uri="{0D108BD9-81ED-4DB2-BD59-A6C34878D82A}">
                    <a16:rowId xmlns:a16="http://schemas.microsoft.com/office/drawing/2014/main" val="10003"/>
                  </a:ext>
                </a:extLst>
              </a:tr>
            </a:tbl>
          </a:graphicData>
        </a:graphic>
      </p:graphicFrame>
      <p:pic>
        <p:nvPicPr>
          <p:cNvPr id="5" name="object 5"/>
          <p:cNvPicPr/>
          <p:nvPr/>
        </p:nvPicPr>
        <p:blipFill>
          <a:blip r:embed="rId3" cstate="print"/>
          <a:stretch>
            <a:fillRect/>
          </a:stretch>
        </p:blipFill>
        <p:spPr>
          <a:xfrm>
            <a:off x="911352" y="5975603"/>
            <a:ext cx="917447" cy="577595"/>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9144" y="1240536"/>
            <a:ext cx="9904475" cy="5221224"/>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557784" y="1437132"/>
            <a:ext cx="9377171" cy="5265419"/>
          </a:xfrm>
          <a:prstGeom prst="rect">
            <a:avLst/>
          </a:prstGeom>
        </p:spPr>
      </p:pic>
      <p:graphicFrame>
        <p:nvGraphicFramePr>
          <p:cNvPr id="3" name="object 3"/>
          <p:cNvGraphicFramePr>
            <a:graphicFrameLocks noGrp="1"/>
          </p:cNvGraphicFramePr>
          <p:nvPr/>
        </p:nvGraphicFramePr>
        <p:xfrm>
          <a:off x="1082802" y="1655825"/>
          <a:ext cx="3689983" cy="1731645"/>
        </p:xfrm>
        <a:graphic>
          <a:graphicData uri="http://schemas.openxmlformats.org/drawingml/2006/table">
            <a:tbl>
              <a:tblPr firstRow="1" bandRow="1">
                <a:tableStyleId>{2D5ABB26-0587-4C30-8999-92F81FD0307C}</a:tableStyleId>
              </a:tblPr>
              <a:tblGrid>
                <a:gridCol w="827405">
                  <a:extLst>
                    <a:ext uri="{9D8B030D-6E8A-4147-A177-3AD203B41FA5}">
                      <a16:colId xmlns:a16="http://schemas.microsoft.com/office/drawing/2014/main" val="20000"/>
                    </a:ext>
                  </a:extLst>
                </a:gridCol>
                <a:gridCol w="2441574">
                  <a:extLst>
                    <a:ext uri="{9D8B030D-6E8A-4147-A177-3AD203B41FA5}">
                      <a16:colId xmlns:a16="http://schemas.microsoft.com/office/drawing/2014/main" val="20001"/>
                    </a:ext>
                  </a:extLst>
                </a:gridCol>
                <a:gridCol w="421004">
                  <a:extLst>
                    <a:ext uri="{9D8B030D-6E8A-4147-A177-3AD203B41FA5}">
                      <a16:colId xmlns:a16="http://schemas.microsoft.com/office/drawing/2014/main" val="20002"/>
                    </a:ext>
                  </a:extLst>
                </a:gridCol>
              </a:tblGrid>
              <a:tr h="251460">
                <a:tc>
                  <a:txBody>
                    <a:bodyPr/>
                    <a:lstStyle/>
                    <a:p>
                      <a:pPr marL="174625">
                        <a:lnSpc>
                          <a:spcPct val="100000"/>
                        </a:lnSpc>
                        <a:spcBef>
                          <a:spcPts val="335"/>
                        </a:spcBef>
                      </a:pPr>
                      <a:r>
                        <a:rPr sz="850" b="1" spc="-10" dirty="0">
                          <a:latin typeface="Arial"/>
                          <a:cs typeface="Arial"/>
                        </a:rPr>
                        <a:t>Products</a:t>
                      </a:r>
                      <a:endParaRPr sz="850">
                        <a:latin typeface="Arial"/>
                        <a:cs typeface="Arial"/>
                      </a:endParaRPr>
                    </a:p>
                  </a:txBody>
                  <a:tcPr marL="0" marR="0" marT="42545" marB="0">
                    <a:lnL w="12700">
                      <a:solidFill>
                        <a:srgbClr val="70AC46"/>
                      </a:solidFill>
                      <a:prstDash val="solid"/>
                    </a:lnL>
                    <a:lnR w="12700">
                      <a:solidFill>
                        <a:srgbClr val="70AC46"/>
                      </a:solidFill>
                      <a:prstDash val="solid"/>
                    </a:lnR>
                    <a:lnT w="12700">
                      <a:solidFill>
                        <a:srgbClr val="70AC46"/>
                      </a:solidFill>
                      <a:prstDash val="solid"/>
                    </a:lnT>
                    <a:lnB w="12700">
                      <a:solidFill>
                        <a:srgbClr val="70AC46"/>
                      </a:solidFill>
                      <a:prstDash val="solid"/>
                    </a:lnB>
                    <a:solidFill>
                      <a:srgbClr val="FFFFFF"/>
                    </a:solidFill>
                  </a:tcPr>
                </a:tc>
                <a:tc gridSpan="2">
                  <a:txBody>
                    <a:bodyPr/>
                    <a:lstStyle/>
                    <a:p>
                      <a:pPr>
                        <a:lnSpc>
                          <a:spcPct val="100000"/>
                        </a:lnSpc>
                      </a:pPr>
                      <a:endParaRPr sz="1000">
                        <a:latin typeface="Times New Roman"/>
                        <a:cs typeface="Times New Roman"/>
                      </a:endParaRPr>
                    </a:p>
                  </a:txBody>
                  <a:tcPr marL="0" marR="0" marT="0" marB="0">
                    <a:lnL w="12700">
                      <a:solidFill>
                        <a:srgbClr val="70AC46"/>
                      </a:solidFill>
                      <a:prstDash val="solid"/>
                    </a:lnL>
                  </a:tcPr>
                </a:tc>
                <a:tc hMerge="1">
                  <a:txBody>
                    <a:bodyPr/>
                    <a:lstStyle/>
                    <a:p>
                      <a:endParaRPr/>
                    </a:p>
                  </a:txBody>
                  <a:tcPr marL="0" marR="0" marT="0" marB="0"/>
                </a:tc>
                <a:extLst>
                  <a:ext uri="{0D108BD9-81ED-4DB2-BD59-A6C34878D82A}">
                    <a16:rowId xmlns:a16="http://schemas.microsoft.com/office/drawing/2014/main" val="10000"/>
                  </a:ext>
                </a:extLst>
              </a:tr>
              <a:tr h="581660">
                <a:tc gridSpan="2">
                  <a:txBody>
                    <a:bodyPr/>
                    <a:lstStyle/>
                    <a:p>
                      <a:pPr marL="568325">
                        <a:lnSpc>
                          <a:spcPct val="100000"/>
                        </a:lnSpc>
                        <a:spcBef>
                          <a:spcPts val="1250"/>
                        </a:spcBef>
                      </a:pPr>
                      <a:r>
                        <a:rPr sz="1650" b="1" i="1" dirty="0">
                          <a:solidFill>
                            <a:srgbClr val="FFFFFF"/>
                          </a:solidFill>
                          <a:latin typeface="Arial"/>
                          <a:cs typeface="Arial"/>
                        </a:rPr>
                        <a:t>Our</a:t>
                      </a:r>
                      <a:r>
                        <a:rPr sz="1650" b="1" i="1" spc="-20" dirty="0">
                          <a:solidFill>
                            <a:srgbClr val="FFFFFF"/>
                          </a:solidFill>
                          <a:latin typeface="Arial"/>
                          <a:cs typeface="Arial"/>
                        </a:rPr>
                        <a:t> </a:t>
                      </a:r>
                      <a:r>
                        <a:rPr sz="1650" b="1" i="1" dirty="0">
                          <a:solidFill>
                            <a:srgbClr val="FFFFFF"/>
                          </a:solidFill>
                          <a:latin typeface="Arial"/>
                          <a:cs typeface="Arial"/>
                        </a:rPr>
                        <a:t>Service</a:t>
                      </a:r>
                      <a:r>
                        <a:rPr sz="1650" b="1" i="1" spc="-50" dirty="0">
                          <a:solidFill>
                            <a:srgbClr val="FFFFFF"/>
                          </a:solidFill>
                          <a:latin typeface="Arial"/>
                          <a:cs typeface="Arial"/>
                        </a:rPr>
                        <a:t> </a:t>
                      </a:r>
                      <a:r>
                        <a:rPr sz="1650" b="1" i="1" spc="-10" dirty="0">
                          <a:solidFill>
                            <a:srgbClr val="FFFFFF"/>
                          </a:solidFill>
                          <a:latin typeface="Arial"/>
                          <a:cs typeface="Arial"/>
                        </a:rPr>
                        <a:t>Proposal</a:t>
                      </a:r>
                      <a:endParaRPr sz="1650">
                        <a:latin typeface="Arial"/>
                        <a:cs typeface="Arial"/>
                      </a:endParaRPr>
                    </a:p>
                  </a:txBody>
                  <a:tcPr marL="0" marR="0" marT="158750" marB="0">
                    <a:lnL w="12700">
                      <a:solidFill>
                        <a:srgbClr val="162B50"/>
                      </a:solidFill>
                      <a:prstDash val="solid"/>
                    </a:lnL>
                    <a:lnR w="12700">
                      <a:solidFill>
                        <a:srgbClr val="162B50"/>
                      </a:solidFill>
                      <a:prstDash val="solid"/>
                    </a:lnR>
                    <a:lnT w="12700" cap="flat" cmpd="sng" algn="ctr">
                      <a:solidFill>
                        <a:srgbClr val="70AC46"/>
                      </a:solidFill>
                      <a:prstDash val="solid"/>
                      <a:round/>
                      <a:headEnd type="none" w="med" len="med"/>
                      <a:tailEnd type="none" w="med" len="med"/>
                    </a:lnT>
                    <a:lnB w="12700">
                      <a:solidFill>
                        <a:srgbClr val="ED7C31"/>
                      </a:solidFill>
                      <a:prstDash val="solid"/>
                    </a:lnB>
                    <a:solidFill>
                      <a:srgbClr val="2F5497"/>
                    </a:solidFill>
                  </a:tcPr>
                </a:tc>
                <a:tc hMerge="1">
                  <a:txBody>
                    <a:bodyPr/>
                    <a:lstStyle/>
                    <a:p>
                      <a:endParaRPr/>
                    </a:p>
                  </a:txBody>
                  <a:tcPr marL="0" marR="0" marT="0" marB="0"/>
                </a:tc>
                <a:tc>
                  <a:txBody>
                    <a:bodyPr/>
                    <a:lstStyle/>
                    <a:p>
                      <a:pPr>
                        <a:lnSpc>
                          <a:spcPct val="100000"/>
                        </a:lnSpc>
                      </a:pPr>
                      <a:endParaRPr sz="1000">
                        <a:latin typeface="Times New Roman"/>
                        <a:cs typeface="Times New Roman"/>
                      </a:endParaRPr>
                    </a:p>
                  </a:txBody>
                  <a:tcPr marL="0" marR="0" marT="0" marB="0">
                    <a:lnL w="12700">
                      <a:solidFill>
                        <a:srgbClr val="162B50"/>
                      </a:solidFill>
                      <a:prstDash val="solid"/>
                    </a:lnL>
                    <a:lnB w="12700">
                      <a:solidFill>
                        <a:srgbClr val="ED7C31"/>
                      </a:solidFill>
                      <a:prstDash val="solid"/>
                    </a:lnB>
                  </a:tcPr>
                </a:tc>
                <a:extLst>
                  <a:ext uri="{0D108BD9-81ED-4DB2-BD59-A6C34878D82A}">
                    <a16:rowId xmlns:a16="http://schemas.microsoft.com/office/drawing/2014/main" val="10001"/>
                  </a:ext>
                </a:extLst>
              </a:tr>
              <a:tr h="898525">
                <a:tc gridSpan="3">
                  <a:txBody>
                    <a:bodyPr/>
                    <a:lstStyle/>
                    <a:p>
                      <a:pPr marL="160020" marR="151130" algn="ctr">
                        <a:lnSpc>
                          <a:spcPts val="1190"/>
                        </a:lnSpc>
                        <a:spcBef>
                          <a:spcPts val="580"/>
                        </a:spcBef>
                      </a:pPr>
                      <a:r>
                        <a:rPr sz="1000" b="1" dirty="0">
                          <a:latin typeface="Arial"/>
                          <a:cs typeface="Arial"/>
                        </a:rPr>
                        <a:t>Whit</a:t>
                      </a:r>
                      <a:r>
                        <a:rPr sz="1000" b="1" spc="-15" dirty="0">
                          <a:latin typeface="Arial"/>
                          <a:cs typeface="Arial"/>
                        </a:rPr>
                        <a:t> </a:t>
                      </a:r>
                      <a:r>
                        <a:rPr sz="1000" b="1" dirty="0">
                          <a:latin typeface="Arial"/>
                          <a:cs typeface="Arial"/>
                        </a:rPr>
                        <a:t>more</a:t>
                      </a:r>
                      <a:r>
                        <a:rPr sz="1000" b="1" spc="-40" dirty="0">
                          <a:latin typeface="Arial"/>
                          <a:cs typeface="Arial"/>
                        </a:rPr>
                        <a:t> </a:t>
                      </a:r>
                      <a:r>
                        <a:rPr sz="1000" b="1" dirty="0">
                          <a:latin typeface="Arial"/>
                          <a:cs typeface="Arial"/>
                        </a:rPr>
                        <a:t>than</a:t>
                      </a:r>
                      <a:r>
                        <a:rPr sz="1000" b="1" spc="-20" dirty="0">
                          <a:latin typeface="Arial"/>
                          <a:cs typeface="Arial"/>
                        </a:rPr>
                        <a:t> </a:t>
                      </a:r>
                      <a:r>
                        <a:rPr sz="1000" b="1" dirty="0">
                          <a:latin typeface="Arial"/>
                          <a:cs typeface="Arial"/>
                        </a:rPr>
                        <a:t>20</a:t>
                      </a:r>
                      <a:r>
                        <a:rPr sz="1000" b="1" spc="-20" dirty="0">
                          <a:latin typeface="Arial"/>
                          <a:cs typeface="Arial"/>
                        </a:rPr>
                        <a:t> </a:t>
                      </a:r>
                      <a:r>
                        <a:rPr sz="1000" b="1" dirty="0">
                          <a:latin typeface="Arial"/>
                          <a:cs typeface="Arial"/>
                        </a:rPr>
                        <a:t>years</a:t>
                      </a:r>
                      <a:r>
                        <a:rPr sz="1000" b="1" spc="-25" dirty="0">
                          <a:latin typeface="Arial"/>
                          <a:cs typeface="Arial"/>
                        </a:rPr>
                        <a:t> </a:t>
                      </a:r>
                      <a:r>
                        <a:rPr sz="1000" b="1" spc="-10" dirty="0">
                          <a:latin typeface="Arial"/>
                          <a:cs typeface="Arial"/>
                        </a:rPr>
                        <a:t>experience</a:t>
                      </a:r>
                      <a:r>
                        <a:rPr sz="1000" b="1" spc="-40" dirty="0">
                          <a:latin typeface="Arial"/>
                          <a:cs typeface="Arial"/>
                        </a:rPr>
                        <a:t> </a:t>
                      </a:r>
                      <a:r>
                        <a:rPr sz="1000" b="1" dirty="0">
                          <a:latin typeface="Arial"/>
                          <a:cs typeface="Arial"/>
                        </a:rPr>
                        <a:t>,</a:t>
                      </a:r>
                      <a:r>
                        <a:rPr sz="1000" b="1" spc="-10" dirty="0">
                          <a:latin typeface="Arial"/>
                          <a:cs typeface="Arial"/>
                        </a:rPr>
                        <a:t> </a:t>
                      </a:r>
                      <a:r>
                        <a:rPr sz="1000" b="1" dirty="0">
                          <a:latin typeface="Arial"/>
                          <a:cs typeface="Arial"/>
                        </a:rPr>
                        <a:t>we</a:t>
                      </a:r>
                      <a:r>
                        <a:rPr sz="1000" b="1" spc="-30" dirty="0">
                          <a:latin typeface="Arial"/>
                          <a:cs typeface="Arial"/>
                        </a:rPr>
                        <a:t> </a:t>
                      </a:r>
                      <a:r>
                        <a:rPr sz="1000" b="1" dirty="0">
                          <a:latin typeface="Arial"/>
                          <a:cs typeface="Arial"/>
                        </a:rPr>
                        <a:t>are</a:t>
                      </a:r>
                      <a:r>
                        <a:rPr sz="1000" b="1" spc="-35" dirty="0">
                          <a:latin typeface="Arial"/>
                          <a:cs typeface="Arial"/>
                        </a:rPr>
                        <a:t> </a:t>
                      </a:r>
                      <a:r>
                        <a:rPr sz="1000" b="1" dirty="0">
                          <a:latin typeface="Arial"/>
                          <a:cs typeface="Arial"/>
                        </a:rPr>
                        <a:t>able</a:t>
                      </a:r>
                      <a:r>
                        <a:rPr sz="1000" b="1" spc="-20" dirty="0">
                          <a:latin typeface="Arial"/>
                          <a:cs typeface="Arial"/>
                        </a:rPr>
                        <a:t> </a:t>
                      </a:r>
                      <a:r>
                        <a:rPr sz="1000" b="1" dirty="0">
                          <a:latin typeface="Arial"/>
                          <a:cs typeface="Arial"/>
                        </a:rPr>
                        <a:t>to</a:t>
                      </a:r>
                      <a:r>
                        <a:rPr sz="1000" b="1" spc="-15" dirty="0">
                          <a:latin typeface="Arial"/>
                          <a:cs typeface="Arial"/>
                        </a:rPr>
                        <a:t> </a:t>
                      </a:r>
                      <a:r>
                        <a:rPr sz="1000" b="1" spc="-20" dirty="0">
                          <a:latin typeface="Arial"/>
                          <a:cs typeface="Arial"/>
                        </a:rPr>
                        <a:t>sell </a:t>
                      </a:r>
                      <a:r>
                        <a:rPr sz="1000" b="1" dirty="0">
                          <a:latin typeface="Arial"/>
                          <a:cs typeface="Arial"/>
                        </a:rPr>
                        <a:t>and</a:t>
                      </a:r>
                      <a:r>
                        <a:rPr sz="1000" b="1" spc="-20" dirty="0">
                          <a:latin typeface="Arial"/>
                          <a:cs typeface="Arial"/>
                        </a:rPr>
                        <a:t> </a:t>
                      </a:r>
                      <a:r>
                        <a:rPr sz="1000" b="1" spc="-10" dirty="0">
                          <a:latin typeface="Arial"/>
                          <a:cs typeface="Arial"/>
                        </a:rPr>
                        <a:t>propose</a:t>
                      </a:r>
                      <a:r>
                        <a:rPr sz="1000" b="1" spc="-40" dirty="0">
                          <a:latin typeface="Arial"/>
                          <a:cs typeface="Arial"/>
                        </a:rPr>
                        <a:t> </a:t>
                      </a:r>
                      <a:r>
                        <a:rPr sz="1000" b="1" dirty="0">
                          <a:latin typeface="Arial"/>
                          <a:cs typeface="Arial"/>
                        </a:rPr>
                        <a:t>Spare</a:t>
                      </a:r>
                      <a:r>
                        <a:rPr sz="1000" b="1" spc="-20" dirty="0">
                          <a:latin typeface="Arial"/>
                          <a:cs typeface="Arial"/>
                        </a:rPr>
                        <a:t> </a:t>
                      </a:r>
                      <a:r>
                        <a:rPr sz="1000" b="1" dirty="0">
                          <a:latin typeface="Arial"/>
                          <a:cs typeface="Arial"/>
                        </a:rPr>
                        <a:t>parts</a:t>
                      </a:r>
                      <a:r>
                        <a:rPr sz="1000" b="1" spc="-30" dirty="0">
                          <a:latin typeface="Arial"/>
                          <a:cs typeface="Arial"/>
                        </a:rPr>
                        <a:t> </a:t>
                      </a:r>
                      <a:r>
                        <a:rPr sz="1000" b="1" dirty="0">
                          <a:latin typeface="Arial"/>
                          <a:cs typeface="Arial"/>
                        </a:rPr>
                        <a:t>for</a:t>
                      </a:r>
                      <a:r>
                        <a:rPr sz="1000" b="1" spc="-30" dirty="0">
                          <a:latin typeface="Arial"/>
                          <a:cs typeface="Arial"/>
                        </a:rPr>
                        <a:t> </a:t>
                      </a:r>
                      <a:r>
                        <a:rPr sz="1000" b="1" dirty="0">
                          <a:latin typeface="Arial"/>
                          <a:cs typeface="Arial"/>
                        </a:rPr>
                        <a:t>Food</a:t>
                      </a:r>
                      <a:r>
                        <a:rPr sz="1000" b="1" spc="-15" dirty="0">
                          <a:latin typeface="Arial"/>
                          <a:cs typeface="Arial"/>
                        </a:rPr>
                        <a:t> </a:t>
                      </a:r>
                      <a:r>
                        <a:rPr sz="1000" b="1" dirty="0">
                          <a:latin typeface="Arial"/>
                          <a:cs typeface="Arial"/>
                        </a:rPr>
                        <a:t>and</a:t>
                      </a:r>
                      <a:r>
                        <a:rPr sz="1000" b="1" spc="-5" dirty="0">
                          <a:latin typeface="Arial"/>
                          <a:cs typeface="Arial"/>
                        </a:rPr>
                        <a:t> </a:t>
                      </a:r>
                      <a:r>
                        <a:rPr sz="1000" b="1" spc="-10" dirty="0">
                          <a:latin typeface="Arial"/>
                          <a:cs typeface="Arial"/>
                        </a:rPr>
                        <a:t>Beverege</a:t>
                      </a:r>
                      <a:r>
                        <a:rPr sz="1000" b="1" spc="-50" dirty="0">
                          <a:latin typeface="Arial"/>
                          <a:cs typeface="Arial"/>
                        </a:rPr>
                        <a:t> </a:t>
                      </a:r>
                      <a:r>
                        <a:rPr sz="1000" b="1" spc="-10" dirty="0">
                          <a:latin typeface="Arial"/>
                          <a:cs typeface="Arial"/>
                        </a:rPr>
                        <a:t>market, </a:t>
                      </a:r>
                      <a:r>
                        <a:rPr sz="1000" b="1" dirty="0">
                          <a:latin typeface="Arial"/>
                          <a:cs typeface="Arial"/>
                        </a:rPr>
                        <a:t>with</a:t>
                      </a:r>
                      <a:r>
                        <a:rPr sz="1000" b="1" spc="-25" dirty="0">
                          <a:latin typeface="Arial"/>
                          <a:cs typeface="Arial"/>
                        </a:rPr>
                        <a:t> </a:t>
                      </a:r>
                      <a:r>
                        <a:rPr sz="1000" b="1" dirty="0">
                          <a:latin typeface="Arial"/>
                          <a:cs typeface="Arial"/>
                        </a:rPr>
                        <a:t>product</a:t>
                      </a:r>
                      <a:r>
                        <a:rPr sz="1000" b="1" spc="-15" dirty="0">
                          <a:latin typeface="Arial"/>
                          <a:cs typeface="Arial"/>
                        </a:rPr>
                        <a:t> </a:t>
                      </a:r>
                      <a:r>
                        <a:rPr sz="1000" b="1" dirty="0">
                          <a:latin typeface="Arial"/>
                          <a:cs typeface="Arial"/>
                        </a:rPr>
                        <a:t>and</a:t>
                      </a:r>
                      <a:r>
                        <a:rPr sz="1000" b="1" spc="-15" dirty="0">
                          <a:latin typeface="Arial"/>
                          <a:cs typeface="Arial"/>
                        </a:rPr>
                        <a:t> </a:t>
                      </a:r>
                      <a:r>
                        <a:rPr sz="1000" b="1" spc="-10" dirty="0">
                          <a:latin typeface="Arial"/>
                          <a:cs typeface="Arial"/>
                        </a:rPr>
                        <a:t>components</a:t>
                      </a:r>
                      <a:r>
                        <a:rPr sz="1000" b="1" spc="-35" dirty="0">
                          <a:latin typeface="Arial"/>
                          <a:cs typeface="Arial"/>
                        </a:rPr>
                        <a:t> </a:t>
                      </a:r>
                      <a:r>
                        <a:rPr sz="1000" b="1" spc="-10" dirty="0">
                          <a:latin typeface="Arial"/>
                          <a:cs typeface="Arial"/>
                        </a:rPr>
                        <a:t>optimization</a:t>
                      </a:r>
                      <a:r>
                        <a:rPr sz="1000" b="1" spc="-55" dirty="0">
                          <a:latin typeface="Arial"/>
                          <a:cs typeface="Arial"/>
                        </a:rPr>
                        <a:t> </a:t>
                      </a:r>
                      <a:r>
                        <a:rPr sz="1000" b="1" dirty="0">
                          <a:latin typeface="Arial"/>
                          <a:cs typeface="Arial"/>
                        </a:rPr>
                        <a:t>in</a:t>
                      </a:r>
                      <a:r>
                        <a:rPr sz="1000" b="1" spc="10" dirty="0">
                          <a:latin typeface="Arial"/>
                          <a:cs typeface="Arial"/>
                        </a:rPr>
                        <a:t> </a:t>
                      </a:r>
                      <a:r>
                        <a:rPr sz="1000" b="1" dirty="0">
                          <a:latin typeface="Arial"/>
                          <a:cs typeface="Arial"/>
                        </a:rPr>
                        <a:t>order</a:t>
                      </a:r>
                      <a:r>
                        <a:rPr sz="1000" b="1" spc="-35" dirty="0">
                          <a:latin typeface="Arial"/>
                          <a:cs typeface="Arial"/>
                        </a:rPr>
                        <a:t> </a:t>
                      </a:r>
                      <a:r>
                        <a:rPr sz="1000" b="1" spc="-25" dirty="0">
                          <a:latin typeface="Arial"/>
                          <a:cs typeface="Arial"/>
                        </a:rPr>
                        <a:t>to </a:t>
                      </a:r>
                      <a:r>
                        <a:rPr sz="1000" b="1" dirty="0">
                          <a:latin typeface="Arial"/>
                          <a:cs typeface="Arial"/>
                        </a:rPr>
                        <a:t>share</a:t>
                      </a:r>
                      <a:r>
                        <a:rPr sz="1000" b="1" spc="-45" dirty="0">
                          <a:latin typeface="Arial"/>
                          <a:cs typeface="Arial"/>
                        </a:rPr>
                        <a:t> </a:t>
                      </a:r>
                      <a:r>
                        <a:rPr sz="1000" b="1" dirty="0">
                          <a:latin typeface="Arial"/>
                          <a:cs typeface="Arial"/>
                        </a:rPr>
                        <a:t>skilled</a:t>
                      </a:r>
                      <a:r>
                        <a:rPr sz="1000" b="1" spc="-10" dirty="0">
                          <a:latin typeface="Arial"/>
                          <a:cs typeface="Arial"/>
                        </a:rPr>
                        <a:t> </a:t>
                      </a:r>
                      <a:r>
                        <a:rPr sz="1000" b="1" dirty="0">
                          <a:latin typeface="Arial"/>
                          <a:cs typeface="Arial"/>
                        </a:rPr>
                        <a:t>and</a:t>
                      </a:r>
                      <a:r>
                        <a:rPr sz="1000" b="1" spc="-20" dirty="0">
                          <a:latin typeface="Arial"/>
                          <a:cs typeface="Arial"/>
                        </a:rPr>
                        <a:t> </a:t>
                      </a:r>
                      <a:r>
                        <a:rPr sz="1000" b="1" spc="-10" dirty="0">
                          <a:latin typeface="Arial"/>
                          <a:cs typeface="Arial"/>
                        </a:rPr>
                        <a:t>professione</a:t>
                      </a:r>
                      <a:r>
                        <a:rPr sz="1000" b="1" spc="-60" dirty="0">
                          <a:latin typeface="Arial"/>
                          <a:cs typeface="Arial"/>
                        </a:rPr>
                        <a:t> </a:t>
                      </a:r>
                      <a:r>
                        <a:rPr sz="1000" b="1" dirty="0">
                          <a:latin typeface="Arial"/>
                          <a:cs typeface="Arial"/>
                        </a:rPr>
                        <a:t>support</a:t>
                      </a:r>
                      <a:r>
                        <a:rPr sz="1000" b="1" spc="-35" dirty="0">
                          <a:latin typeface="Arial"/>
                          <a:cs typeface="Arial"/>
                        </a:rPr>
                        <a:t> </a:t>
                      </a:r>
                      <a:r>
                        <a:rPr sz="1000" b="1" dirty="0">
                          <a:latin typeface="Arial"/>
                          <a:cs typeface="Arial"/>
                        </a:rPr>
                        <a:t>, we</a:t>
                      </a:r>
                      <a:r>
                        <a:rPr sz="1000" b="1" spc="-35" dirty="0">
                          <a:latin typeface="Arial"/>
                          <a:cs typeface="Arial"/>
                        </a:rPr>
                        <a:t> </a:t>
                      </a:r>
                      <a:r>
                        <a:rPr sz="1000" b="1" dirty="0">
                          <a:latin typeface="Arial"/>
                          <a:cs typeface="Arial"/>
                        </a:rPr>
                        <a:t>also</a:t>
                      </a:r>
                      <a:r>
                        <a:rPr sz="1000" b="1" spc="-25" dirty="0">
                          <a:latin typeface="Arial"/>
                          <a:cs typeface="Arial"/>
                        </a:rPr>
                        <a:t> </a:t>
                      </a:r>
                      <a:r>
                        <a:rPr sz="1000" b="1" spc="-20" dirty="0">
                          <a:latin typeface="Arial"/>
                          <a:cs typeface="Arial"/>
                        </a:rPr>
                        <a:t>ship </a:t>
                      </a:r>
                      <a:r>
                        <a:rPr sz="1000" b="1" dirty="0">
                          <a:latin typeface="Arial"/>
                          <a:cs typeface="Arial"/>
                        </a:rPr>
                        <a:t>quickly</a:t>
                      </a:r>
                      <a:r>
                        <a:rPr sz="1000" b="1" spc="-35" dirty="0">
                          <a:latin typeface="Arial"/>
                          <a:cs typeface="Arial"/>
                        </a:rPr>
                        <a:t> </a:t>
                      </a:r>
                      <a:r>
                        <a:rPr sz="1000" b="1" spc="-10" dirty="0">
                          <a:latin typeface="Arial"/>
                          <a:cs typeface="Arial"/>
                        </a:rPr>
                        <a:t>guaranteed</a:t>
                      </a:r>
                      <a:r>
                        <a:rPr sz="1000" b="1" spc="-45" dirty="0">
                          <a:latin typeface="Arial"/>
                          <a:cs typeface="Arial"/>
                        </a:rPr>
                        <a:t> </a:t>
                      </a:r>
                      <a:r>
                        <a:rPr sz="1000" b="1" dirty="0">
                          <a:latin typeface="Arial"/>
                          <a:cs typeface="Arial"/>
                        </a:rPr>
                        <a:t>and</a:t>
                      </a:r>
                      <a:r>
                        <a:rPr sz="1000" b="1" spc="-30" dirty="0">
                          <a:latin typeface="Arial"/>
                          <a:cs typeface="Arial"/>
                        </a:rPr>
                        <a:t> </a:t>
                      </a:r>
                      <a:r>
                        <a:rPr sz="1000" b="1" dirty="0">
                          <a:latin typeface="Arial"/>
                          <a:cs typeface="Arial"/>
                        </a:rPr>
                        <a:t>checked</a:t>
                      </a:r>
                      <a:r>
                        <a:rPr sz="1000" b="1" spc="-35" dirty="0">
                          <a:latin typeface="Arial"/>
                          <a:cs typeface="Arial"/>
                        </a:rPr>
                        <a:t> </a:t>
                      </a:r>
                      <a:r>
                        <a:rPr sz="1000" b="1" spc="-20" dirty="0">
                          <a:latin typeface="Arial"/>
                          <a:cs typeface="Arial"/>
                        </a:rPr>
                        <a:t>parts</a:t>
                      </a:r>
                      <a:endParaRPr sz="1000">
                        <a:latin typeface="Arial"/>
                        <a:cs typeface="Arial"/>
                      </a:endParaRPr>
                    </a:p>
                  </a:txBody>
                  <a:tcPr marL="0" marR="0" marT="73660" marB="0">
                    <a:lnL w="12700">
                      <a:solidFill>
                        <a:srgbClr val="ED7C31"/>
                      </a:solidFill>
                      <a:prstDash val="solid"/>
                    </a:lnL>
                    <a:lnR w="12700">
                      <a:solidFill>
                        <a:srgbClr val="ED7C31"/>
                      </a:solidFill>
                      <a:prstDash val="solid"/>
                    </a:lnR>
                    <a:lnT w="12700">
                      <a:solidFill>
                        <a:srgbClr val="ED7C31"/>
                      </a:solidFill>
                      <a:prstDash val="solid"/>
                    </a:lnT>
                    <a:lnB w="12700">
                      <a:solidFill>
                        <a:srgbClr val="ED7C31"/>
                      </a:solidFill>
                      <a:prstDash val="solid"/>
                    </a:lnB>
                    <a:solidFill>
                      <a:srgbClr val="FFFFFF"/>
                    </a:solidFill>
                  </a:tcPr>
                </a:tc>
                <a:tc hMerge="1">
                  <a:txBody>
                    <a:bodyPr/>
                    <a:lstStyle/>
                    <a:p>
                      <a:endParaRPr/>
                    </a:p>
                  </a:txBody>
                  <a:tcPr marL="0" marR="0" marT="0" marB="0"/>
                </a:tc>
                <a:tc hMerge="1">
                  <a:txBody>
                    <a:bodyPr/>
                    <a:lstStyle/>
                    <a:p>
                      <a:endParaRPr/>
                    </a:p>
                  </a:txBody>
                  <a:tcPr marL="0" marR="0" marT="0" marB="0"/>
                </a:tc>
                <a:extLst>
                  <a:ext uri="{0D108BD9-81ED-4DB2-BD59-A6C34878D82A}">
                    <a16:rowId xmlns:a16="http://schemas.microsoft.com/office/drawing/2014/main" val="10002"/>
                  </a:ext>
                </a:extLst>
              </a:tr>
            </a:tbl>
          </a:graphicData>
        </a:graphic>
      </p:graphicFrame>
      <p:sp>
        <p:nvSpPr>
          <p:cNvPr id="4" name="object 4"/>
          <p:cNvSpPr txBox="1"/>
          <p:nvPr/>
        </p:nvSpPr>
        <p:spPr>
          <a:xfrm>
            <a:off x="1088136" y="3476244"/>
            <a:ext cx="2708275" cy="253365"/>
          </a:xfrm>
          <a:prstGeom prst="rect">
            <a:avLst/>
          </a:prstGeom>
          <a:solidFill>
            <a:srgbClr val="FFFFFF"/>
          </a:solidFill>
          <a:ln w="10668">
            <a:solidFill>
              <a:srgbClr val="70AC46"/>
            </a:solidFill>
          </a:ln>
        </p:spPr>
        <p:txBody>
          <a:bodyPr vert="horz" wrap="square" lIns="0" tIns="34925" rIns="0" bIns="0" rtlCol="0">
            <a:spAutoFit/>
          </a:bodyPr>
          <a:lstStyle/>
          <a:p>
            <a:pPr marL="76200">
              <a:lnSpc>
                <a:spcPct val="100000"/>
              </a:lnSpc>
              <a:spcBef>
                <a:spcPts val="275"/>
              </a:spcBef>
            </a:pPr>
            <a:r>
              <a:rPr sz="1150" dirty="0">
                <a:solidFill>
                  <a:srgbClr val="FF0000"/>
                </a:solidFill>
                <a:latin typeface="Arial MT"/>
                <a:cs typeface="Arial MT"/>
              </a:rPr>
              <a:t>Which</a:t>
            </a:r>
            <a:r>
              <a:rPr sz="1150" spc="-45" dirty="0">
                <a:solidFill>
                  <a:srgbClr val="FF0000"/>
                </a:solidFill>
                <a:latin typeface="Arial MT"/>
                <a:cs typeface="Arial MT"/>
              </a:rPr>
              <a:t> </a:t>
            </a:r>
            <a:r>
              <a:rPr sz="1150" dirty="0">
                <a:solidFill>
                  <a:srgbClr val="FF0000"/>
                </a:solidFill>
                <a:latin typeface="Arial MT"/>
                <a:cs typeface="Arial MT"/>
              </a:rPr>
              <a:t>parts</a:t>
            </a:r>
            <a:r>
              <a:rPr sz="1150" spc="-10" dirty="0">
                <a:solidFill>
                  <a:srgbClr val="FF0000"/>
                </a:solidFill>
                <a:latin typeface="Arial MT"/>
                <a:cs typeface="Arial MT"/>
              </a:rPr>
              <a:t> </a:t>
            </a:r>
            <a:r>
              <a:rPr sz="1150" dirty="0">
                <a:solidFill>
                  <a:srgbClr val="FF0000"/>
                </a:solidFill>
                <a:latin typeface="Arial MT"/>
                <a:cs typeface="Arial MT"/>
              </a:rPr>
              <a:t>are</a:t>
            </a:r>
            <a:r>
              <a:rPr sz="1150" spc="-20" dirty="0">
                <a:solidFill>
                  <a:srgbClr val="FF0000"/>
                </a:solidFill>
                <a:latin typeface="Arial MT"/>
                <a:cs typeface="Arial MT"/>
              </a:rPr>
              <a:t> </a:t>
            </a:r>
            <a:r>
              <a:rPr sz="1150" dirty="0">
                <a:solidFill>
                  <a:srgbClr val="FF0000"/>
                </a:solidFill>
                <a:latin typeface="Arial MT"/>
                <a:cs typeface="Arial MT"/>
              </a:rPr>
              <a:t>we</a:t>
            </a:r>
            <a:r>
              <a:rPr sz="1150" spc="5" dirty="0">
                <a:solidFill>
                  <a:srgbClr val="FF0000"/>
                </a:solidFill>
                <a:latin typeface="Arial MT"/>
                <a:cs typeface="Arial MT"/>
              </a:rPr>
              <a:t> </a:t>
            </a:r>
            <a:r>
              <a:rPr sz="1150" dirty="0">
                <a:solidFill>
                  <a:srgbClr val="FF0000"/>
                </a:solidFill>
                <a:latin typeface="Arial MT"/>
                <a:cs typeface="Arial MT"/>
              </a:rPr>
              <a:t>talking</a:t>
            </a:r>
            <a:r>
              <a:rPr sz="1150" spc="-10" dirty="0">
                <a:solidFill>
                  <a:srgbClr val="FF0000"/>
                </a:solidFill>
                <a:latin typeface="Arial MT"/>
                <a:cs typeface="Arial MT"/>
              </a:rPr>
              <a:t> </a:t>
            </a:r>
            <a:r>
              <a:rPr sz="1150" spc="-20" dirty="0">
                <a:solidFill>
                  <a:srgbClr val="FF0000"/>
                </a:solidFill>
                <a:latin typeface="Arial MT"/>
                <a:cs typeface="Arial MT"/>
              </a:rPr>
              <a:t>about</a:t>
            </a:r>
            <a:endParaRPr sz="1150">
              <a:latin typeface="Arial MT"/>
              <a:cs typeface="Arial MT"/>
            </a:endParaRPr>
          </a:p>
        </p:txBody>
      </p:sp>
      <p:grpSp>
        <p:nvGrpSpPr>
          <p:cNvPr id="5" name="object 5"/>
          <p:cNvGrpSpPr/>
          <p:nvPr/>
        </p:nvGrpSpPr>
        <p:grpSpPr>
          <a:xfrm>
            <a:off x="1135380" y="1103375"/>
            <a:ext cx="1937385" cy="5520055"/>
            <a:chOff x="1135380" y="1103375"/>
            <a:chExt cx="1937385" cy="5520055"/>
          </a:xfrm>
        </p:grpSpPr>
        <p:pic>
          <p:nvPicPr>
            <p:cNvPr id="6" name="object 6"/>
            <p:cNvPicPr/>
            <p:nvPr/>
          </p:nvPicPr>
          <p:blipFill>
            <a:blip r:embed="rId3" cstate="print"/>
            <a:stretch>
              <a:fillRect/>
            </a:stretch>
          </p:blipFill>
          <p:spPr>
            <a:xfrm>
              <a:off x="1135380" y="6057899"/>
              <a:ext cx="897635" cy="565403"/>
            </a:xfrm>
            <a:prstGeom prst="rect">
              <a:avLst/>
            </a:prstGeom>
          </p:spPr>
        </p:pic>
        <p:pic>
          <p:nvPicPr>
            <p:cNvPr id="7" name="object 7"/>
            <p:cNvPicPr/>
            <p:nvPr/>
          </p:nvPicPr>
          <p:blipFill>
            <a:blip r:embed="rId4" cstate="print"/>
            <a:stretch>
              <a:fillRect/>
            </a:stretch>
          </p:blipFill>
          <p:spPr>
            <a:xfrm>
              <a:off x="2295144" y="1103375"/>
              <a:ext cx="777239" cy="781812"/>
            </a:xfrm>
            <a:prstGeom prst="rect">
              <a:avLst/>
            </a:prstGeom>
          </p:spPr>
        </p:pic>
      </p:grpSp>
      <p:sp>
        <p:nvSpPr>
          <p:cNvPr id="8" name="object 8"/>
          <p:cNvSpPr txBox="1"/>
          <p:nvPr/>
        </p:nvSpPr>
        <p:spPr>
          <a:xfrm>
            <a:off x="1237487" y="5210555"/>
            <a:ext cx="2120265" cy="713740"/>
          </a:xfrm>
          <a:prstGeom prst="rect">
            <a:avLst/>
          </a:prstGeom>
          <a:solidFill>
            <a:srgbClr val="FF0000"/>
          </a:solidFill>
          <a:ln w="10668">
            <a:solidFill>
              <a:srgbClr val="162B50"/>
            </a:solidFill>
          </a:ln>
        </p:spPr>
        <p:txBody>
          <a:bodyPr vert="horz" wrap="square" lIns="0" tIns="47625" rIns="0" bIns="0" rtlCol="0">
            <a:spAutoFit/>
          </a:bodyPr>
          <a:lstStyle/>
          <a:p>
            <a:pPr marL="1905" algn="ctr">
              <a:lnSpc>
                <a:spcPct val="100000"/>
              </a:lnSpc>
              <a:spcBef>
                <a:spcPts val="375"/>
              </a:spcBef>
            </a:pPr>
            <a:r>
              <a:rPr sz="1450" spc="-10" dirty="0">
                <a:solidFill>
                  <a:srgbClr val="FFFFFF"/>
                </a:solidFill>
                <a:latin typeface="Calibri"/>
                <a:cs typeface="Calibri"/>
              </a:rPr>
              <a:t>Filler</a:t>
            </a:r>
            <a:endParaRPr sz="1450">
              <a:latin typeface="Calibri"/>
              <a:cs typeface="Calibri"/>
            </a:endParaRPr>
          </a:p>
          <a:p>
            <a:pPr marL="118745" marR="109220" algn="ctr">
              <a:lnSpc>
                <a:spcPct val="103099"/>
              </a:lnSpc>
              <a:spcBef>
                <a:spcPts val="65"/>
              </a:spcBef>
            </a:pPr>
            <a:r>
              <a:rPr sz="800" dirty="0">
                <a:solidFill>
                  <a:srgbClr val="FFFFFF"/>
                </a:solidFill>
                <a:latin typeface="Arial MT"/>
                <a:cs typeface="Arial MT"/>
              </a:rPr>
              <a:t>Filling</a:t>
            </a:r>
            <a:r>
              <a:rPr sz="800" spc="40" dirty="0">
                <a:solidFill>
                  <a:srgbClr val="FFFFFF"/>
                </a:solidFill>
                <a:latin typeface="Arial MT"/>
                <a:cs typeface="Arial MT"/>
              </a:rPr>
              <a:t> </a:t>
            </a:r>
            <a:r>
              <a:rPr sz="800" dirty="0">
                <a:solidFill>
                  <a:srgbClr val="FFFFFF"/>
                </a:solidFill>
                <a:latin typeface="Arial MT"/>
                <a:cs typeface="Arial MT"/>
              </a:rPr>
              <a:t>valve</a:t>
            </a:r>
            <a:r>
              <a:rPr sz="800" spc="-10" dirty="0">
                <a:solidFill>
                  <a:srgbClr val="FFFFFF"/>
                </a:solidFill>
                <a:latin typeface="Arial MT"/>
                <a:cs typeface="Arial MT"/>
              </a:rPr>
              <a:t> </a:t>
            </a:r>
            <a:r>
              <a:rPr sz="800" dirty="0">
                <a:solidFill>
                  <a:srgbClr val="FFFFFF"/>
                </a:solidFill>
                <a:latin typeface="Arial MT"/>
                <a:cs typeface="Arial MT"/>
              </a:rPr>
              <a:t>,</a:t>
            </a:r>
            <a:r>
              <a:rPr sz="800" spc="25" dirty="0">
                <a:solidFill>
                  <a:srgbClr val="FFFFFF"/>
                </a:solidFill>
                <a:latin typeface="Arial MT"/>
                <a:cs typeface="Arial MT"/>
              </a:rPr>
              <a:t> </a:t>
            </a:r>
            <a:r>
              <a:rPr sz="800" dirty="0">
                <a:solidFill>
                  <a:srgbClr val="FFFFFF"/>
                </a:solidFill>
                <a:latin typeface="Arial MT"/>
                <a:cs typeface="Arial MT"/>
              </a:rPr>
              <a:t>bottles</a:t>
            </a:r>
            <a:r>
              <a:rPr sz="800" spc="10" dirty="0">
                <a:solidFill>
                  <a:srgbClr val="FFFFFF"/>
                </a:solidFill>
                <a:latin typeface="Arial MT"/>
                <a:cs typeface="Arial MT"/>
              </a:rPr>
              <a:t> </a:t>
            </a:r>
            <a:r>
              <a:rPr sz="800" dirty="0">
                <a:solidFill>
                  <a:srgbClr val="FFFFFF"/>
                </a:solidFill>
                <a:latin typeface="Arial MT"/>
                <a:cs typeface="Arial MT"/>
              </a:rPr>
              <a:t>grippers</a:t>
            </a:r>
            <a:r>
              <a:rPr sz="800" spc="20" dirty="0">
                <a:solidFill>
                  <a:srgbClr val="FFFFFF"/>
                </a:solidFill>
                <a:latin typeface="Arial MT"/>
                <a:cs typeface="Arial MT"/>
              </a:rPr>
              <a:t> </a:t>
            </a:r>
            <a:r>
              <a:rPr sz="800" dirty="0">
                <a:solidFill>
                  <a:srgbClr val="FFFFFF"/>
                </a:solidFill>
                <a:latin typeface="Arial MT"/>
                <a:cs typeface="Arial MT"/>
              </a:rPr>
              <a:t>,</a:t>
            </a:r>
            <a:r>
              <a:rPr sz="800" spc="25" dirty="0">
                <a:solidFill>
                  <a:srgbClr val="FFFFFF"/>
                </a:solidFill>
                <a:latin typeface="Arial MT"/>
                <a:cs typeface="Arial MT"/>
              </a:rPr>
              <a:t> </a:t>
            </a:r>
            <a:r>
              <a:rPr sz="800" dirty="0">
                <a:solidFill>
                  <a:srgbClr val="FFFFFF"/>
                </a:solidFill>
                <a:latin typeface="Arial MT"/>
                <a:cs typeface="Arial MT"/>
              </a:rPr>
              <a:t>lower</a:t>
            </a:r>
            <a:r>
              <a:rPr sz="800" spc="35" dirty="0">
                <a:solidFill>
                  <a:srgbClr val="FFFFFF"/>
                </a:solidFill>
                <a:latin typeface="Arial MT"/>
                <a:cs typeface="Arial MT"/>
              </a:rPr>
              <a:t> </a:t>
            </a:r>
            <a:r>
              <a:rPr sz="800" spc="-25" dirty="0">
                <a:solidFill>
                  <a:srgbClr val="FFFFFF"/>
                </a:solidFill>
                <a:latin typeface="Arial MT"/>
                <a:cs typeface="Arial MT"/>
              </a:rPr>
              <a:t>and</a:t>
            </a:r>
            <a:r>
              <a:rPr sz="800" dirty="0">
                <a:solidFill>
                  <a:srgbClr val="FFFFFF"/>
                </a:solidFill>
                <a:latin typeface="Arial MT"/>
                <a:cs typeface="Arial MT"/>
              </a:rPr>
              <a:t> upper</a:t>
            </a:r>
            <a:r>
              <a:rPr sz="800" spc="5" dirty="0">
                <a:solidFill>
                  <a:srgbClr val="FFFFFF"/>
                </a:solidFill>
                <a:latin typeface="Arial MT"/>
                <a:cs typeface="Arial MT"/>
              </a:rPr>
              <a:t> </a:t>
            </a:r>
            <a:r>
              <a:rPr sz="800" dirty="0">
                <a:solidFill>
                  <a:srgbClr val="FFFFFF"/>
                </a:solidFill>
                <a:latin typeface="Arial MT"/>
                <a:cs typeface="Arial MT"/>
              </a:rPr>
              <a:t>manifold</a:t>
            </a:r>
            <a:r>
              <a:rPr sz="800" spc="15" dirty="0">
                <a:solidFill>
                  <a:srgbClr val="FFFFFF"/>
                </a:solidFill>
                <a:latin typeface="Arial MT"/>
                <a:cs typeface="Arial MT"/>
              </a:rPr>
              <a:t> </a:t>
            </a:r>
            <a:r>
              <a:rPr sz="800" dirty="0">
                <a:solidFill>
                  <a:srgbClr val="FFFFFF"/>
                </a:solidFill>
                <a:latin typeface="Arial MT"/>
                <a:cs typeface="Arial MT"/>
              </a:rPr>
              <a:t>,</a:t>
            </a:r>
            <a:r>
              <a:rPr sz="800" spc="15" dirty="0">
                <a:solidFill>
                  <a:srgbClr val="FFFFFF"/>
                </a:solidFill>
                <a:latin typeface="Arial MT"/>
                <a:cs typeface="Arial MT"/>
              </a:rPr>
              <a:t> </a:t>
            </a:r>
            <a:r>
              <a:rPr sz="800" dirty="0">
                <a:solidFill>
                  <a:srgbClr val="FFFFFF"/>
                </a:solidFill>
                <a:latin typeface="Arial MT"/>
                <a:cs typeface="Arial MT"/>
              </a:rPr>
              <a:t>,</a:t>
            </a:r>
            <a:r>
              <a:rPr sz="800" spc="15" dirty="0">
                <a:solidFill>
                  <a:srgbClr val="FFFFFF"/>
                </a:solidFill>
                <a:latin typeface="Arial MT"/>
                <a:cs typeface="Arial MT"/>
              </a:rPr>
              <a:t> </a:t>
            </a:r>
            <a:r>
              <a:rPr sz="800" dirty="0">
                <a:solidFill>
                  <a:srgbClr val="FFFFFF"/>
                </a:solidFill>
                <a:latin typeface="Arial MT"/>
                <a:cs typeface="Arial MT"/>
              </a:rPr>
              <a:t>main</a:t>
            </a:r>
            <a:r>
              <a:rPr sz="800" spc="15" dirty="0">
                <a:solidFill>
                  <a:srgbClr val="FFFFFF"/>
                </a:solidFill>
                <a:latin typeface="Arial MT"/>
                <a:cs typeface="Arial MT"/>
              </a:rPr>
              <a:t> </a:t>
            </a:r>
            <a:r>
              <a:rPr sz="800" dirty="0">
                <a:solidFill>
                  <a:srgbClr val="FFFFFF"/>
                </a:solidFill>
                <a:latin typeface="Arial MT"/>
                <a:cs typeface="Arial MT"/>
              </a:rPr>
              <a:t>baring</a:t>
            </a:r>
            <a:r>
              <a:rPr sz="800" spc="15" dirty="0">
                <a:solidFill>
                  <a:srgbClr val="FFFFFF"/>
                </a:solidFill>
                <a:latin typeface="Arial MT"/>
                <a:cs typeface="Arial MT"/>
              </a:rPr>
              <a:t> </a:t>
            </a:r>
            <a:r>
              <a:rPr sz="800" dirty="0">
                <a:solidFill>
                  <a:srgbClr val="FFFFFF"/>
                </a:solidFill>
                <a:latin typeface="Arial MT"/>
                <a:cs typeface="Arial MT"/>
              </a:rPr>
              <a:t>,</a:t>
            </a:r>
            <a:r>
              <a:rPr sz="800" spc="15" dirty="0">
                <a:solidFill>
                  <a:srgbClr val="FFFFFF"/>
                </a:solidFill>
                <a:latin typeface="Arial MT"/>
                <a:cs typeface="Arial MT"/>
              </a:rPr>
              <a:t> </a:t>
            </a:r>
            <a:r>
              <a:rPr sz="800" spc="-10" dirty="0">
                <a:solidFill>
                  <a:srgbClr val="FFFFFF"/>
                </a:solidFill>
                <a:latin typeface="Arial MT"/>
                <a:cs typeface="Arial MT"/>
              </a:rPr>
              <a:t>format </a:t>
            </a:r>
            <a:r>
              <a:rPr sz="800" dirty="0">
                <a:solidFill>
                  <a:srgbClr val="FFFFFF"/>
                </a:solidFill>
                <a:latin typeface="Arial MT"/>
                <a:cs typeface="Arial MT"/>
              </a:rPr>
              <a:t>changeover</a:t>
            </a:r>
            <a:r>
              <a:rPr sz="800" spc="250" dirty="0">
                <a:solidFill>
                  <a:srgbClr val="FFFFFF"/>
                </a:solidFill>
                <a:latin typeface="Arial MT"/>
                <a:cs typeface="Arial MT"/>
              </a:rPr>
              <a:t> </a:t>
            </a:r>
            <a:r>
              <a:rPr sz="750" spc="-50" dirty="0">
                <a:solidFill>
                  <a:srgbClr val="FFFFFF"/>
                </a:solidFill>
                <a:latin typeface="Arial MT"/>
                <a:cs typeface="Arial MT"/>
              </a:rPr>
              <a:t>.</a:t>
            </a:r>
            <a:endParaRPr sz="750">
              <a:latin typeface="Arial MT"/>
              <a:cs typeface="Arial MT"/>
            </a:endParaRPr>
          </a:p>
        </p:txBody>
      </p:sp>
      <p:sp>
        <p:nvSpPr>
          <p:cNvPr id="9" name="object 9"/>
          <p:cNvSpPr txBox="1"/>
          <p:nvPr/>
        </p:nvSpPr>
        <p:spPr>
          <a:xfrm>
            <a:off x="3767327" y="5210555"/>
            <a:ext cx="2120265" cy="713740"/>
          </a:xfrm>
          <a:prstGeom prst="rect">
            <a:avLst/>
          </a:prstGeom>
          <a:solidFill>
            <a:srgbClr val="FF0000"/>
          </a:solidFill>
          <a:ln w="10668">
            <a:solidFill>
              <a:srgbClr val="162B50"/>
            </a:solidFill>
          </a:ln>
        </p:spPr>
        <p:txBody>
          <a:bodyPr vert="horz" wrap="square" lIns="0" tIns="109855" rIns="0" bIns="0" rtlCol="0">
            <a:spAutoFit/>
          </a:bodyPr>
          <a:lstStyle/>
          <a:p>
            <a:pPr marL="2540" algn="ctr">
              <a:lnSpc>
                <a:spcPct val="100000"/>
              </a:lnSpc>
              <a:spcBef>
                <a:spcPts val="865"/>
              </a:spcBef>
            </a:pPr>
            <a:r>
              <a:rPr sz="1450" spc="-10" dirty="0">
                <a:solidFill>
                  <a:srgbClr val="FFFFFF"/>
                </a:solidFill>
                <a:latin typeface="Calibri"/>
                <a:cs typeface="Calibri"/>
              </a:rPr>
              <a:t>Rinser</a:t>
            </a:r>
            <a:endParaRPr sz="1450">
              <a:latin typeface="Calibri"/>
              <a:cs typeface="Calibri"/>
            </a:endParaRPr>
          </a:p>
          <a:p>
            <a:pPr marL="135255" marR="125730" algn="ctr">
              <a:lnSpc>
                <a:spcPct val="103699"/>
              </a:lnSpc>
              <a:spcBef>
                <a:spcPts val="60"/>
              </a:spcBef>
            </a:pPr>
            <a:r>
              <a:rPr sz="800" dirty="0">
                <a:solidFill>
                  <a:srgbClr val="FFFFFF"/>
                </a:solidFill>
                <a:latin typeface="Arial MT"/>
                <a:cs typeface="Arial MT"/>
              </a:rPr>
              <a:t>Plastic</a:t>
            </a:r>
            <a:r>
              <a:rPr sz="800" spc="25" dirty="0">
                <a:solidFill>
                  <a:srgbClr val="FFFFFF"/>
                </a:solidFill>
                <a:latin typeface="Arial MT"/>
                <a:cs typeface="Arial MT"/>
              </a:rPr>
              <a:t> </a:t>
            </a:r>
            <a:r>
              <a:rPr sz="800" dirty="0">
                <a:solidFill>
                  <a:srgbClr val="FFFFFF"/>
                </a:solidFill>
                <a:latin typeface="Arial MT"/>
                <a:cs typeface="Arial MT"/>
              </a:rPr>
              <a:t>grippers,</a:t>
            </a:r>
            <a:r>
              <a:rPr sz="800" spc="20" dirty="0">
                <a:solidFill>
                  <a:srgbClr val="FFFFFF"/>
                </a:solidFill>
                <a:latin typeface="Arial MT"/>
                <a:cs typeface="Arial MT"/>
              </a:rPr>
              <a:t> </a:t>
            </a:r>
            <a:r>
              <a:rPr sz="800" dirty="0">
                <a:solidFill>
                  <a:srgbClr val="FFFFFF"/>
                </a:solidFill>
                <a:latin typeface="Arial MT"/>
                <a:cs typeface="Arial MT"/>
              </a:rPr>
              <a:t>central</a:t>
            </a:r>
            <a:r>
              <a:rPr sz="800" spc="25" dirty="0">
                <a:solidFill>
                  <a:srgbClr val="FFFFFF"/>
                </a:solidFill>
                <a:latin typeface="Arial MT"/>
                <a:cs typeface="Arial MT"/>
              </a:rPr>
              <a:t> </a:t>
            </a:r>
            <a:r>
              <a:rPr sz="800" dirty="0">
                <a:solidFill>
                  <a:srgbClr val="FFFFFF"/>
                </a:solidFill>
                <a:latin typeface="Arial MT"/>
                <a:cs typeface="Arial MT"/>
              </a:rPr>
              <a:t>water</a:t>
            </a:r>
            <a:r>
              <a:rPr sz="800" spc="55" dirty="0">
                <a:solidFill>
                  <a:srgbClr val="FFFFFF"/>
                </a:solidFill>
                <a:latin typeface="Arial MT"/>
                <a:cs typeface="Arial MT"/>
              </a:rPr>
              <a:t> </a:t>
            </a:r>
            <a:r>
              <a:rPr sz="800" dirty="0">
                <a:solidFill>
                  <a:srgbClr val="FFFFFF"/>
                </a:solidFill>
                <a:latin typeface="Arial MT"/>
                <a:cs typeface="Arial MT"/>
              </a:rPr>
              <a:t>manifold</a:t>
            </a:r>
            <a:r>
              <a:rPr sz="800" spc="40" dirty="0">
                <a:solidFill>
                  <a:srgbClr val="FFFFFF"/>
                </a:solidFill>
                <a:latin typeface="Arial MT"/>
                <a:cs typeface="Arial MT"/>
              </a:rPr>
              <a:t> </a:t>
            </a:r>
            <a:r>
              <a:rPr sz="800" spc="-50" dirty="0">
                <a:solidFill>
                  <a:srgbClr val="FFFFFF"/>
                </a:solidFill>
                <a:latin typeface="Arial MT"/>
                <a:cs typeface="Arial MT"/>
              </a:rPr>
              <a:t>,</a:t>
            </a:r>
            <a:r>
              <a:rPr sz="800" dirty="0">
                <a:solidFill>
                  <a:srgbClr val="FFFFFF"/>
                </a:solidFill>
                <a:latin typeface="Arial MT"/>
                <a:cs typeface="Arial MT"/>
              </a:rPr>
              <a:t> forks ,</a:t>
            </a:r>
            <a:r>
              <a:rPr sz="800" spc="20" dirty="0">
                <a:solidFill>
                  <a:srgbClr val="FFFFFF"/>
                </a:solidFill>
                <a:latin typeface="Arial MT"/>
                <a:cs typeface="Arial MT"/>
              </a:rPr>
              <a:t> </a:t>
            </a:r>
            <a:r>
              <a:rPr sz="800" dirty="0">
                <a:solidFill>
                  <a:srgbClr val="FFFFFF"/>
                </a:solidFill>
                <a:latin typeface="Arial MT"/>
                <a:cs typeface="Arial MT"/>
              </a:rPr>
              <a:t>coating</a:t>
            </a:r>
            <a:r>
              <a:rPr sz="800" spc="10" dirty="0">
                <a:solidFill>
                  <a:srgbClr val="FFFFFF"/>
                </a:solidFill>
                <a:latin typeface="Arial MT"/>
                <a:cs typeface="Arial MT"/>
              </a:rPr>
              <a:t> </a:t>
            </a:r>
            <a:r>
              <a:rPr sz="800" spc="-20" dirty="0">
                <a:solidFill>
                  <a:srgbClr val="FFFFFF"/>
                </a:solidFill>
                <a:latin typeface="Arial MT"/>
                <a:cs typeface="Arial MT"/>
              </a:rPr>
              <a:t>cam.</a:t>
            </a:r>
            <a:endParaRPr sz="800">
              <a:latin typeface="Arial MT"/>
              <a:cs typeface="Arial MT"/>
            </a:endParaRPr>
          </a:p>
        </p:txBody>
      </p:sp>
      <p:sp>
        <p:nvSpPr>
          <p:cNvPr id="10" name="object 10"/>
          <p:cNvSpPr txBox="1"/>
          <p:nvPr/>
        </p:nvSpPr>
        <p:spPr>
          <a:xfrm>
            <a:off x="6297167" y="5210555"/>
            <a:ext cx="2120265" cy="713740"/>
          </a:xfrm>
          <a:prstGeom prst="rect">
            <a:avLst/>
          </a:prstGeom>
          <a:solidFill>
            <a:srgbClr val="FF0000"/>
          </a:solidFill>
          <a:ln w="10667">
            <a:solidFill>
              <a:srgbClr val="162B50"/>
            </a:solidFill>
          </a:ln>
        </p:spPr>
        <p:txBody>
          <a:bodyPr vert="horz" wrap="square" lIns="0" tIns="109855" rIns="0" bIns="0" rtlCol="0">
            <a:spAutoFit/>
          </a:bodyPr>
          <a:lstStyle/>
          <a:p>
            <a:pPr marL="1270" algn="ctr">
              <a:lnSpc>
                <a:spcPct val="100000"/>
              </a:lnSpc>
              <a:spcBef>
                <a:spcPts val="865"/>
              </a:spcBef>
            </a:pPr>
            <a:r>
              <a:rPr sz="1450" dirty="0">
                <a:solidFill>
                  <a:srgbClr val="FFFFFF"/>
                </a:solidFill>
                <a:latin typeface="Calibri"/>
                <a:cs typeface="Calibri"/>
              </a:rPr>
              <a:t>Bottle</a:t>
            </a:r>
            <a:r>
              <a:rPr sz="1450" spc="35" dirty="0">
                <a:solidFill>
                  <a:srgbClr val="FFFFFF"/>
                </a:solidFill>
                <a:latin typeface="Calibri"/>
                <a:cs typeface="Calibri"/>
              </a:rPr>
              <a:t> </a:t>
            </a:r>
            <a:r>
              <a:rPr sz="1450" spc="-10" dirty="0">
                <a:solidFill>
                  <a:srgbClr val="FFFFFF"/>
                </a:solidFill>
                <a:latin typeface="Calibri"/>
                <a:cs typeface="Calibri"/>
              </a:rPr>
              <a:t>washer</a:t>
            </a:r>
            <a:endParaRPr sz="1450">
              <a:latin typeface="Calibri"/>
              <a:cs typeface="Calibri"/>
            </a:endParaRPr>
          </a:p>
          <a:p>
            <a:pPr marL="207010" marR="197485" algn="ctr">
              <a:lnSpc>
                <a:spcPct val="103699"/>
              </a:lnSpc>
              <a:spcBef>
                <a:spcPts val="60"/>
              </a:spcBef>
            </a:pPr>
            <a:r>
              <a:rPr sz="800" dirty="0">
                <a:solidFill>
                  <a:srgbClr val="FFFFFF"/>
                </a:solidFill>
                <a:latin typeface="Arial MT"/>
                <a:cs typeface="Arial MT"/>
              </a:rPr>
              <a:t>Bottles</a:t>
            </a:r>
            <a:r>
              <a:rPr sz="800" spc="10" dirty="0">
                <a:solidFill>
                  <a:srgbClr val="FFFFFF"/>
                </a:solidFill>
                <a:latin typeface="Arial MT"/>
                <a:cs typeface="Arial MT"/>
              </a:rPr>
              <a:t> </a:t>
            </a:r>
            <a:r>
              <a:rPr sz="800" dirty="0">
                <a:solidFill>
                  <a:srgbClr val="FFFFFF"/>
                </a:solidFill>
                <a:latin typeface="Arial MT"/>
                <a:cs typeface="Arial MT"/>
              </a:rPr>
              <a:t>support</a:t>
            </a:r>
            <a:r>
              <a:rPr sz="800" spc="-5" dirty="0">
                <a:solidFill>
                  <a:srgbClr val="FFFFFF"/>
                </a:solidFill>
                <a:latin typeface="Arial MT"/>
                <a:cs typeface="Arial MT"/>
              </a:rPr>
              <a:t> </a:t>
            </a:r>
            <a:r>
              <a:rPr sz="800" dirty="0">
                <a:solidFill>
                  <a:srgbClr val="FFFFFF"/>
                </a:solidFill>
                <a:latin typeface="Arial MT"/>
                <a:cs typeface="Arial MT"/>
              </a:rPr>
              <a:t>,</a:t>
            </a:r>
            <a:r>
              <a:rPr sz="800" spc="25" dirty="0">
                <a:solidFill>
                  <a:srgbClr val="FFFFFF"/>
                </a:solidFill>
                <a:latin typeface="Arial MT"/>
                <a:cs typeface="Arial MT"/>
              </a:rPr>
              <a:t> </a:t>
            </a:r>
            <a:r>
              <a:rPr sz="800" dirty="0">
                <a:solidFill>
                  <a:srgbClr val="FFFFFF"/>
                </a:solidFill>
                <a:latin typeface="Arial MT"/>
                <a:cs typeface="Arial MT"/>
              </a:rPr>
              <a:t>main</a:t>
            </a:r>
            <a:r>
              <a:rPr sz="800" spc="30" dirty="0">
                <a:solidFill>
                  <a:srgbClr val="FFFFFF"/>
                </a:solidFill>
                <a:latin typeface="Arial MT"/>
                <a:cs typeface="Arial MT"/>
              </a:rPr>
              <a:t> </a:t>
            </a:r>
            <a:r>
              <a:rPr sz="800" dirty="0">
                <a:solidFill>
                  <a:srgbClr val="FFFFFF"/>
                </a:solidFill>
                <a:latin typeface="Arial MT"/>
                <a:cs typeface="Arial MT"/>
              </a:rPr>
              <a:t>shaft</a:t>
            </a:r>
            <a:r>
              <a:rPr sz="800" spc="-10" dirty="0">
                <a:solidFill>
                  <a:srgbClr val="FFFFFF"/>
                </a:solidFill>
                <a:latin typeface="Arial MT"/>
                <a:cs typeface="Arial MT"/>
              </a:rPr>
              <a:t> </a:t>
            </a:r>
            <a:r>
              <a:rPr sz="800" dirty="0">
                <a:solidFill>
                  <a:srgbClr val="FFFFFF"/>
                </a:solidFill>
                <a:latin typeface="Arial MT"/>
                <a:cs typeface="Arial MT"/>
              </a:rPr>
              <a:t>,</a:t>
            </a:r>
            <a:r>
              <a:rPr sz="800" spc="25" dirty="0">
                <a:solidFill>
                  <a:srgbClr val="FFFFFF"/>
                </a:solidFill>
                <a:latin typeface="Arial MT"/>
                <a:cs typeface="Arial MT"/>
              </a:rPr>
              <a:t> </a:t>
            </a:r>
            <a:r>
              <a:rPr sz="800" dirty="0">
                <a:solidFill>
                  <a:srgbClr val="FFFFFF"/>
                </a:solidFill>
                <a:latin typeface="Arial MT"/>
                <a:cs typeface="Arial MT"/>
              </a:rPr>
              <a:t>chains</a:t>
            </a:r>
            <a:r>
              <a:rPr sz="800" spc="25" dirty="0">
                <a:solidFill>
                  <a:srgbClr val="FFFFFF"/>
                </a:solidFill>
                <a:latin typeface="Arial MT"/>
                <a:cs typeface="Arial MT"/>
              </a:rPr>
              <a:t> </a:t>
            </a:r>
            <a:r>
              <a:rPr sz="800" spc="-50" dirty="0">
                <a:solidFill>
                  <a:srgbClr val="FFFFFF"/>
                </a:solidFill>
                <a:latin typeface="Arial MT"/>
                <a:cs typeface="Arial MT"/>
              </a:rPr>
              <a:t>,</a:t>
            </a:r>
            <a:r>
              <a:rPr sz="800" spc="-10" dirty="0">
                <a:solidFill>
                  <a:srgbClr val="FFFFFF"/>
                </a:solidFill>
                <a:latin typeface="Arial MT"/>
                <a:cs typeface="Arial MT"/>
              </a:rPr>
              <a:t> beams</a:t>
            </a:r>
            <a:endParaRPr sz="800">
              <a:latin typeface="Arial MT"/>
              <a:cs typeface="Arial MT"/>
            </a:endParaRPr>
          </a:p>
        </p:txBody>
      </p:sp>
      <p:sp>
        <p:nvSpPr>
          <p:cNvPr id="11" name="object 11"/>
          <p:cNvSpPr txBox="1"/>
          <p:nvPr/>
        </p:nvSpPr>
        <p:spPr>
          <a:xfrm>
            <a:off x="3355382" y="1477767"/>
            <a:ext cx="1347470" cy="278130"/>
          </a:xfrm>
          <a:prstGeom prst="rect">
            <a:avLst/>
          </a:prstGeom>
        </p:spPr>
        <p:txBody>
          <a:bodyPr vert="horz" wrap="square" lIns="0" tIns="13335" rIns="0" bIns="0" rtlCol="0">
            <a:spAutoFit/>
          </a:bodyPr>
          <a:lstStyle/>
          <a:p>
            <a:pPr marL="12700">
              <a:lnSpc>
                <a:spcPct val="100000"/>
              </a:lnSpc>
              <a:spcBef>
                <a:spcPts val="105"/>
              </a:spcBef>
            </a:pPr>
            <a:r>
              <a:rPr sz="1650" spc="-120" dirty="0">
                <a:solidFill>
                  <a:srgbClr val="2F5497"/>
                </a:solidFill>
                <a:latin typeface="Tahoma"/>
                <a:cs typeface="Tahoma"/>
              </a:rPr>
              <a:t>INTRODUCTION</a:t>
            </a:r>
            <a:endParaRPr sz="1650">
              <a:latin typeface="Tahoma"/>
              <a:cs typeface="Tahoma"/>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278892" y="1203960"/>
            <a:ext cx="9372600" cy="5248656"/>
          </a:xfrm>
          <a:prstGeom prst="rect">
            <a:avLst/>
          </a:prstGeom>
        </p:spPr>
      </p:pic>
      <p:sp>
        <p:nvSpPr>
          <p:cNvPr id="3" name="object 3"/>
          <p:cNvSpPr txBox="1"/>
          <p:nvPr/>
        </p:nvSpPr>
        <p:spPr>
          <a:xfrm>
            <a:off x="961644" y="3223260"/>
            <a:ext cx="2120265" cy="715010"/>
          </a:xfrm>
          <a:prstGeom prst="rect">
            <a:avLst/>
          </a:prstGeom>
          <a:solidFill>
            <a:srgbClr val="FF0000"/>
          </a:solidFill>
          <a:ln w="10667">
            <a:solidFill>
              <a:srgbClr val="162B50"/>
            </a:solidFill>
          </a:ln>
        </p:spPr>
        <p:txBody>
          <a:bodyPr vert="horz" wrap="square" lIns="0" tIns="111125" rIns="0" bIns="0" rtlCol="0">
            <a:spAutoFit/>
          </a:bodyPr>
          <a:lstStyle/>
          <a:p>
            <a:pPr algn="ctr">
              <a:lnSpc>
                <a:spcPct val="100000"/>
              </a:lnSpc>
              <a:spcBef>
                <a:spcPts val="875"/>
              </a:spcBef>
            </a:pPr>
            <a:r>
              <a:rPr sz="1450" dirty="0">
                <a:solidFill>
                  <a:srgbClr val="FFFFFF"/>
                </a:solidFill>
                <a:latin typeface="Calibri"/>
                <a:cs typeface="Calibri"/>
              </a:rPr>
              <a:t>Conveyor</a:t>
            </a:r>
            <a:r>
              <a:rPr sz="1450" spc="45" dirty="0">
                <a:solidFill>
                  <a:srgbClr val="FFFFFF"/>
                </a:solidFill>
                <a:latin typeface="Calibri"/>
                <a:cs typeface="Calibri"/>
              </a:rPr>
              <a:t> </a:t>
            </a:r>
            <a:r>
              <a:rPr sz="1450" spc="-20" dirty="0">
                <a:solidFill>
                  <a:srgbClr val="FFFFFF"/>
                </a:solidFill>
                <a:latin typeface="Calibri"/>
                <a:cs typeface="Calibri"/>
              </a:rPr>
              <a:t>Belt</a:t>
            </a:r>
            <a:endParaRPr sz="1450">
              <a:latin typeface="Calibri"/>
              <a:cs typeface="Calibri"/>
            </a:endParaRPr>
          </a:p>
          <a:p>
            <a:pPr marL="635" algn="ctr">
              <a:lnSpc>
                <a:spcPct val="100000"/>
              </a:lnSpc>
              <a:spcBef>
                <a:spcPts val="100"/>
              </a:spcBef>
            </a:pPr>
            <a:r>
              <a:rPr sz="800" dirty="0">
                <a:solidFill>
                  <a:srgbClr val="FFFFFF"/>
                </a:solidFill>
                <a:latin typeface="Arial MT"/>
                <a:cs typeface="Arial MT"/>
              </a:rPr>
              <a:t>Motorized</a:t>
            </a:r>
            <a:r>
              <a:rPr sz="800" spc="30" dirty="0">
                <a:solidFill>
                  <a:srgbClr val="FFFFFF"/>
                </a:solidFill>
                <a:latin typeface="Arial MT"/>
                <a:cs typeface="Arial MT"/>
              </a:rPr>
              <a:t> </a:t>
            </a:r>
            <a:r>
              <a:rPr sz="800" dirty="0">
                <a:solidFill>
                  <a:srgbClr val="FFFFFF"/>
                </a:solidFill>
                <a:latin typeface="Arial MT"/>
                <a:cs typeface="Arial MT"/>
              </a:rPr>
              <a:t>and</a:t>
            </a:r>
            <a:r>
              <a:rPr sz="800" spc="5" dirty="0">
                <a:solidFill>
                  <a:srgbClr val="FFFFFF"/>
                </a:solidFill>
                <a:latin typeface="Arial MT"/>
                <a:cs typeface="Arial MT"/>
              </a:rPr>
              <a:t> </a:t>
            </a:r>
            <a:r>
              <a:rPr sz="800" dirty="0">
                <a:solidFill>
                  <a:srgbClr val="FFFFFF"/>
                </a:solidFill>
                <a:latin typeface="Arial MT"/>
                <a:cs typeface="Arial MT"/>
              </a:rPr>
              <a:t>not</a:t>
            </a:r>
            <a:r>
              <a:rPr sz="800" spc="10" dirty="0">
                <a:solidFill>
                  <a:srgbClr val="FFFFFF"/>
                </a:solidFill>
                <a:latin typeface="Arial MT"/>
                <a:cs typeface="Arial MT"/>
              </a:rPr>
              <a:t> </a:t>
            </a:r>
            <a:r>
              <a:rPr sz="800" dirty="0">
                <a:solidFill>
                  <a:srgbClr val="FFFFFF"/>
                </a:solidFill>
                <a:latin typeface="Arial MT"/>
                <a:cs typeface="Arial MT"/>
              </a:rPr>
              <a:t>motorized</a:t>
            </a:r>
            <a:r>
              <a:rPr sz="800" spc="35" dirty="0">
                <a:solidFill>
                  <a:srgbClr val="FFFFFF"/>
                </a:solidFill>
                <a:latin typeface="Arial MT"/>
                <a:cs typeface="Arial MT"/>
              </a:rPr>
              <a:t> </a:t>
            </a:r>
            <a:r>
              <a:rPr sz="800" dirty="0">
                <a:solidFill>
                  <a:srgbClr val="FFFFFF"/>
                </a:solidFill>
                <a:latin typeface="Arial MT"/>
                <a:cs typeface="Arial MT"/>
              </a:rPr>
              <a:t>roller</a:t>
            </a:r>
            <a:r>
              <a:rPr sz="800" spc="40" dirty="0">
                <a:solidFill>
                  <a:srgbClr val="FFFFFF"/>
                </a:solidFill>
                <a:latin typeface="Arial MT"/>
                <a:cs typeface="Arial MT"/>
              </a:rPr>
              <a:t> </a:t>
            </a:r>
            <a:r>
              <a:rPr sz="800" dirty="0">
                <a:solidFill>
                  <a:srgbClr val="FFFFFF"/>
                </a:solidFill>
                <a:latin typeface="Arial MT"/>
                <a:cs typeface="Arial MT"/>
              </a:rPr>
              <a:t>,</a:t>
            </a:r>
            <a:r>
              <a:rPr sz="800" spc="20" dirty="0">
                <a:solidFill>
                  <a:srgbClr val="FFFFFF"/>
                </a:solidFill>
                <a:latin typeface="Arial MT"/>
                <a:cs typeface="Arial MT"/>
              </a:rPr>
              <a:t> </a:t>
            </a:r>
            <a:r>
              <a:rPr sz="800" spc="-20" dirty="0">
                <a:solidFill>
                  <a:srgbClr val="FFFFFF"/>
                </a:solidFill>
                <a:latin typeface="Arial MT"/>
                <a:cs typeface="Arial MT"/>
              </a:rPr>
              <a:t>chain</a:t>
            </a:r>
            <a:endParaRPr sz="800">
              <a:latin typeface="Arial MT"/>
              <a:cs typeface="Arial MT"/>
            </a:endParaRPr>
          </a:p>
          <a:p>
            <a:pPr marL="1270" algn="ctr">
              <a:lnSpc>
                <a:spcPct val="100000"/>
              </a:lnSpc>
              <a:spcBef>
                <a:spcPts val="35"/>
              </a:spcBef>
            </a:pPr>
            <a:r>
              <a:rPr sz="800" dirty="0">
                <a:solidFill>
                  <a:srgbClr val="FFFFFF"/>
                </a:solidFill>
                <a:latin typeface="Arial MT"/>
                <a:cs typeface="Arial MT"/>
              </a:rPr>
              <a:t>, </a:t>
            </a:r>
            <a:r>
              <a:rPr sz="800" spc="-10" dirty="0">
                <a:solidFill>
                  <a:srgbClr val="FFFFFF"/>
                </a:solidFill>
                <a:latin typeface="Arial MT"/>
                <a:cs typeface="Arial MT"/>
              </a:rPr>
              <a:t>conveyor</a:t>
            </a:r>
            <a:endParaRPr sz="800">
              <a:latin typeface="Arial MT"/>
              <a:cs typeface="Arial MT"/>
            </a:endParaRPr>
          </a:p>
        </p:txBody>
      </p:sp>
      <p:sp>
        <p:nvSpPr>
          <p:cNvPr id="4" name="object 4"/>
          <p:cNvSpPr txBox="1"/>
          <p:nvPr/>
        </p:nvSpPr>
        <p:spPr>
          <a:xfrm>
            <a:off x="3500627" y="3229356"/>
            <a:ext cx="2120265" cy="713740"/>
          </a:xfrm>
          <a:prstGeom prst="rect">
            <a:avLst/>
          </a:prstGeom>
          <a:solidFill>
            <a:srgbClr val="FF0000"/>
          </a:solidFill>
          <a:ln w="10668">
            <a:solidFill>
              <a:srgbClr val="162B50"/>
            </a:solidFill>
          </a:ln>
        </p:spPr>
        <p:txBody>
          <a:bodyPr vert="horz" wrap="square" lIns="0" tIns="111125" rIns="0" bIns="0" rtlCol="0">
            <a:spAutoFit/>
          </a:bodyPr>
          <a:lstStyle/>
          <a:p>
            <a:pPr marL="3810" algn="ctr">
              <a:lnSpc>
                <a:spcPct val="100000"/>
              </a:lnSpc>
              <a:spcBef>
                <a:spcPts val="875"/>
              </a:spcBef>
            </a:pPr>
            <a:r>
              <a:rPr sz="1450" dirty="0">
                <a:solidFill>
                  <a:srgbClr val="FFFFFF"/>
                </a:solidFill>
                <a:latin typeface="Calibri"/>
                <a:cs typeface="Calibri"/>
              </a:rPr>
              <a:t>Crowner</a:t>
            </a:r>
            <a:r>
              <a:rPr sz="1450" spc="45" dirty="0">
                <a:solidFill>
                  <a:srgbClr val="FFFFFF"/>
                </a:solidFill>
                <a:latin typeface="Calibri"/>
                <a:cs typeface="Calibri"/>
              </a:rPr>
              <a:t> </a:t>
            </a:r>
            <a:r>
              <a:rPr sz="1450" dirty="0">
                <a:solidFill>
                  <a:srgbClr val="FFFFFF"/>
                </a:solidFill>
                <a:latin typeface="Calibri"/>
                <a:cs typeface="Calibri"/>
              </a:rPr>
              <a:t>and</a:t>
            </a:r>
            <a:r>
              <a:rPr sz="1450" spc="70" dirty="0">
                <a:solidFill>
                  <a:srgbClr val="FFFFFF"/>
                </a:solidFill>
                <a:latin typeface="Calibri"/>
                <a:cs typeface="Calibri"/>
              </a:rPr>
              <a:t> </a:t>
            </a:r>
            <a:r>
              <a:rPr sz="1450" spc="-10" dirty="0">
                <a:solidFill>
                  <a:srgbClr val="FFFFFF"/>
                </a:solidFill>
                <a:latin typeface="Calibri"/>
                <a:cs typeface="Calibri"/>
              </a:rPr>
              <a:t>Capper</a:t>
            </a:r>
            <a:endParaRPr sz="1450">
              <a:latin typeface="Calibri"/>
              <a:cs typeface="Calibri"/>
            </a:endParaRPr>
          </a:p>
          <a:p>
            <a:pPr marL="193040" marR="181610" algn="ctr">
              <a:lnSpc>
                <a:spcPct val="103699"/>
              </a:lnSpc>
              <a:spcBef>
                <a:spcPts val="65"/>
              </a:spcBef>
            </a:pPr>
            <a:r>
              <a:rPr sz="800" dirty="0">
                <a:solidFill>
                  <a:srgbClr val="FFFFFF"/>
                </a:solidFill>
                <a:latin typeface="Arial MT"/>
                <a:cs typeface="Arial MT"/>
              </a:rPr>
              <a:t>Piston ,</a:t>
            </a:r>
            <a:r>
              <a:rPr sz="800" spc="20" dirty="0">
                <a:solidFill>
                  <a:srgbClr val="FFFFFF"/>
                </a:solidFill>
                <a:latin typeface="Arial MT"/>
                <a:cs typeface="Arial MT"/>
              </a:rPr>
              <a:t> </a:t>
            </a:r>
            <a:r>
              <a:rPr sz="800" dirty="0">
                <a:solidFill>
                  <a:srgbClr val="FFFFFF"/>
                </a:solidFill>
                <a:latin typeface="Arial MT"/>
                <a:cs typeface="Arial MT"/>
              </a:rPr>
              <a:t>bearing</a:t>
            </a:r>
            <a:r>
              <a:rPr sz="800" spc="15" dirty="0">
                <a:solidFill>
                  <a:srgbClr val="FFFFFF"/>
                </a:solidFill>
                <a:latin typeface="Arial MT"/>
                <a:cs typeface="Arial MT"/>
              </a:rPr>
              <a:t> </a:t>
            </a:r>
            <a:r>
              <a:rPr sz="800" dirty="0">
                <a:solidFill>
                  <a:srgbClr val="FFFFFF"/>
                </a:solidFill>
                <a:latin typeface="Arial MT"/>
                <a:cs typeface="Arial MT"/>
              </a:rPr>
              <a:t>,</a:t>
            </a:r>
            <a:r>
              <a:rPr sz="800" spc="20" dirty="0">
                <a:solidFill>
                  <a:srgbClr val="FFFFFF"/>
                </a:solidFill>
                <a:latin typeface="Arial MT"/>
                <a:cs typeface="Arial MT"/>
              </a:rPr>
              <a:t> </a:t>
            </a:r>
            <a:r>
              <a:rPr sz="800" dirty="0">
                <a:solidFill>
                  <a:srgbClr val="FFFFFF"/>
                </a:solidFill>
                <a:latin typeface="Arial MT"/>
                <a:cs typeface="Arial MT"/>
              </a:rPr>
              <a:t>crown</a:t>
            </a:r>
            <a:r>
              <a:rPr sz="800" spc="15" dirty="0">
                <a:solidFill>
                  <a:srgbClr val="FFFFFF"/>
                </a:solidFill>
                <a:latin typeface="Arial MT"/>
                <a:cs typeface="Arial MT"/>
              </a:rPr>
              <a:t> </a:t>
            </a:r>
            <a:r>
              <a:rPr sz="800" dirty="0">
                <a:solidFill>
                  <a:srgbClr val="FFFFFF"/>
                </a:solidFill>
                <a:latin typeface="Arial MT"/>
                <a:cs typeface="Arial MT"/>
              </a:rPr>
              <a:t>chute ,</a:t>
            </a:r>
            <a:r>
              <a:rPr sz="800" spc="5" dirty="0">
                <a:solidFill>
                  <a:srgbClr val="FFFFFF"/>
                </a:solidFill>
                <a:latin typeface="Arial MT"/>
                <a:cs typeface="Arial MT"/>
              </a:rPr>
              <a:t> </a:t>
            </a:r>
            <a:r>
              <a:rPr sz="800" spc="-10" dirty="0">
                <a:solidFill>
                  <a:srgbClr val="FFFFFF"/>
                </a:solidFill>
                <a:latin typeface="Arial MT"/>
                <a:cs typeface="Arial MT"/>
              </a:rPr>
              <a:t>crown hopper</a:t>
            </a:r>
            <a:endParaRPr sz="800">
              <a:latin typeface="Arial MT"/>
              <a:cs typeface="Arial MT"/>
            </a:endParaRPr>
          </a:p>
        </p:txBody>
      </p:sp>
      <p:sp>
        <p:nvSpPr>
          <p:cNvPr id="5" name="object 5"/>
          <p:cNvSpPr txBox="1"/>
          <p:nvPr/>
        </p:nvSpPr>
        <p:spPr>
          <a:xfrm>
            <a:off x="6016752" y="3243072"/>
            <a:ext cx="2120265" cy="715010"/>
          </a:xfrm>
          <a:prstGeom prst="rect">
            <a:avLst/>
          </a:prstGeom>
          <a:solidFill>
            <a:srgbClr val="FF0000"/>
          </a:solidFill>
          <a:ln w="10667">
            <a:solidFill>
              <a:srgbClr val="162B50"/>
            </a:solidFill>
          </a:ln>
        </p:spPr>
        <p:txBody>
          <a:bodyPr vert="horz" wrap="square" lIns="0" tIns="173990" rIns="0" bIns="0" rtlCol="0">
            <a:spAutoFit/>
          </a:bodyPr>
          <a:lstStyle/>
          <a:p>
            <a:pPr algn="ctr">
              <a:lnSpc>
                <a:spcPct val="100000"/>
              </a:lnSpc>
              <a:spcBef>
                <a:spcPts val="1370"/>
              </a:spcBef>
            </a:pPr>
            <a:r>
              <a:rPr sz="1450" dirty="0">
                <a:solidFill>
                  <a:srgbClr val="FFFFFF"/>
                </a:solidFill>
                <a:latin typeface="Calibri"/>
                <a:cs typeface="Calibri"/>
              </a:rPr>
              <a:t>Shrink-</a:t>
            </a:r>
            <a:r>
              <a:rPr sz="1450" spc="-10" dirty="0">
                <a:solidFill>
                  <a:srgbClr val="FFFFFF"/>
                </a:solidFill>
                <a:latin typeface="Calibri"/>
                <a:cs typeface="Calibri"/>
              </a:rPr>
              <a:t>wrapper</a:t>
            </a:r>
            <a:endParaRPr sz="1450">
              <a:latin typeface="Calibri"/>
              <a:cs typeface="Calibri"/>
            </a:endParaRPr>
          </a:p>
          <a:p>
            <a:pPr algn="ctr">
              <a:lnSpc>
                <a:spcPct val="100000"/>
              </a:lnSpc>
              <a:spcBef>
                <a:spcPts val="95"/>
              </a:spcBef>
            </a:pPr>
            <a:r>
              <a:rPr sz="800" dirty="0">
                <a:solidFill>
                  <a:srgbClr val="FFFFFF"/>
                </a:solidFill>
                <a:latin typeface="Arial MT"/>
                <a:cs typeface="Arial MT"/>
              </a:rPr>
              <a:t>Guide</a:t>
            </a:r>
            <a:r>
              <a:rPr sz="800" spc="-45" dirty="0">
                <a:solidFill>
                  <a:srgbClr val="FFFFFF"/>
                </a:solidFill>
                <a:latin typeface="Arial MT"/>
                <a:cs typeface="Arial MT"/>
              </a:rPr>
              <a:t> </a:t>
            </a:r>
            <a:r>
              <a:rPr sz="750" dirty="0">
                <a:solidFill>
                  <a:srgbClr val="FFFFFF"/>
                </a:solidFill>
                <a:latin typeface="Arial MT"/>
                <a:cs typeface="Arial MT"/>
              </a:rPr>
              <a:t>for</a:t>
            </a:r>
            <a:r>
              <a:rPr sz="750" spc="-20" dirty="0">
                <a:solidFill>
                  <a:srgbClr val="FFFFFF"/>
                </a:solidFill>
                <a:latin typeface="Arial MT"/>
                <a:cs typeface="Arial MT"/>
              </a:rPr>
              <a:t> </a:t>
            </a:r>
            <a:r>
              <a:rPr sz="750" dirty="0">
                <a:solidFill>
                  <a:srgbClr val="FFFFFF"/>
                </a:solidFill>
                <a:latin typeface="Arial MT"/>
                <a:cs typeface="Arial MT"/>
              </a:rPr>
              <a:t>selecting</a:t>
            </a:r>
            <a:r>
              <a:rPr sz="750" spc="-10" dirty="0">
                <a:solidFill>
                  <a:srgbClr val="FFFFFF"/>
                </a:solidFill>
                <a:latin typeface="Arial MT"/>
                <a:cs typeface="Arial MT"/>
              </a:rPr>
              <a:t> </a:t>
            </a:r>
            <a:r>
              <a:rPr sz="750" dirty="0">
                <a:solidFill>
                  <a:srgbClr val="FFFFFF"/>
                </a:solidFill>
                <a:latin typeface="Arial MT"/>
                <a:cs typeface="Arial MT"/>
              </a:rPr>
              <a:t>and</a:t>
            </a:r>
            <a:r>
              <a:rPr sz="750" spc="-10" dirty="0">
                <a:solidFill>
                  <a:srgbClr val="FFFFFF"/>
                </a:solidFill>
                <a:latin typeface="Arial MT"/>
                <a:cs typeface="Arial MT"/>
              </a:rPr>
              <a:t> </a:t>
            </a:r>
            <a:r>
              <a:rPr sz="750" dirty="0">
                <a:solidFill>
                  <a:srgbClr val="FFFFFF"/>
                </a:solidFill>
                <a:latin typeface="Arial MT"/>
                <a:cs typeface="Arial MT"/>
              </a:rPr>
              <a:t>pack</a:t>
            </a:r>
            <a:r>
              <a:rPr sz="750" spc="-5" dirty="0">
                <a:solidFill>
                  <a:srgbClr val="FFFFFF"/>
                </a:solidFill>
                <a:latin typeface="Arial MT"/>
                <a:cs typeface="Arial MT"/>
              </a:rPr>
              <a:t> </a:t>
            </a:r>
            <a:r>
              <a:rPr sz="750" spc="-10" dirty="0">
                <a:solidFill>
                  <a:srgbClr val="FFFFFF"/>
                </a:solidFill>
                <a:latin typeface="Arial MT"/>
                <a:cs typeface="Arial MT"/>
              </a:rPr>
              <a:t>bottles</a:t>
            </a:r>
            <a:endParaRPr sz="750">
              <a:latin typeface="Arial MT"/>
              <a:cs typeface="Arial MT"/>
            </a:endParaRPr>
          </a:p>
        </p:txBody>
      </p:sp>
      <p:sp>
        <p:nvSpPr>
          <p:cNvPr id="6" name="object 6"/>
          <p:cNvSpPr txBox="1"/>
          <p:nvPr/>
        </p:nvSpPr>
        <p:spPr>
          <a:xfrm>
            <a:off x="986027" y="5343144"/>
            <a:ext cx="2120265" cy="713740"/>
          </a:xfrm>
          <a:prstGeom prst="rect">
            <a:avLst/>
          </a:prstGeom>
          <a:solidFill>
            <a:srgbClr val="FF0000"/>
          </a:solidFill>
          <a:ln w="10667">
            <a:solidFill>
              <a:srgbClr val="162B50"/>
            </a:solidFill>
          </a:ln>
        </p:spPr>
        <p:txBody>
          <a:bodyPr vert="horz" wrap="square" lIns="0" tIns="56515" rIns="0" bIns="0" rtlCol="0">
            <a:spAutoFit/>
          </a:bodyPr>
          <a:lstStyle/>
          <a:p>
            <a:pPr marL="545465" marR="535305" algn="ctr">
              <a:lnSpc>
                <a:spcPct val="102000"/>
              </a:lnSpc>
              <a:spcBef>
                <a:spcPts val="445"/>
              </a:spcBef>
            </a:pPr>
            <a:r>
              <a:rPr sz="1450" dirty="0">
                <a:solidFill>
                  <a:srgbClr val="FFFFFF"/>
                </a:solidFill>
                <a:latin typeface="Calibri"/>
                <a:cs typeface="Calibri"/>
              </a:rPr>
              <a:t>Palletizer</a:t>
            </a:r>
            <a:r>
              <a:rPr sz="1450" spc="5" dirty="0">
                <a:solidFill>
                  <a:srgbClr val="FFFFFF"/>
                </a:solidFill>
                <a:latin typeface="Calibri"/>
                <a:cs typeface="Calibri"/>
              </a:rPr>
              <a:t> </a:t>
            </a:r>
            <a:r>
              <a:rPr sz="1450" spc="-25" dirty="0">
                <a:solidFill>
                  <a:srgbClr val="FFFFFF"/>
                </a:solidFill>
                <a:latin typeface="Calibri"/>
                <a:cs typeface="Calibri"/>
              </a:rPr>
              <a:t>and </a:t>
            </a:r>
            <a:r>
              <a:rPr sz="1450" spc="-10" dirty="0">
                <a:solidFill>
                  <a:srgbClr val="FFFFFF"/>
                </a:solidFill>
                <a:latin typeface="Calibri"/>
                <a:cs typeface="Calibri"/>
              </a:rPr>
              <a:t>Depalletizer</a:t>
            </a:r>
            <a:endParaRPr sz="1450">
              <a:latin typeface="Calibri"/>
              <a:cs typeface="Calibri"/>
            </a:endParaRPr>
          </a:p>
          <a:p>
            <a:pPr marL="1270" algn="ctr">
              <a:lnSpc>
                <a:spcPct val="100000"/>
              </a:lnSpc>
              <a:spcBef>
                <a:spcPts val="110"/>
              </a:spcBef>
            </a:pPr>
            <a:r>
              <a:rPr sz="800" dirty="0">
                <a:solidFill>
                  <a:srgbClr val="FFFFFF"/>
                </a:solidFill>
                <a:latin typeface="Arial MT"/>
                <a:cs typeface="Arial MT"/>
              </a:rPr>
              <a:t>Spare</a:t>
            </a:r>
            <a:r>
              <a:rPr sz="800" spc="5" dirty="0">
                <a:solidFill>
                  <a:srgbClr val="FFFFFF"/>
                </a:solidFill>
                <a:latin typeface="Arial MT"/>
                <a:cs typeface="Arial MT"/>
              </a:rPr>
              <a:t> </a:t>
            </a:r>
            <a:r>
              <a:rPr sz="800" dirty="0">
                <a:solidFill>
                  <a:srgbClr val="FFFFFF"/>
                </a:solidFill>
                <a:latin typeface="Arial MT"/>
                <a:cs typeface="Arial MT"/>
              </a:rPr>
              <a:t>parts</a:t>
            </a:r>
            <a:r>
              <a:rPr sz="800" spc="25" dirty="0">
                <a:solidFill>
                  <a:srgbClr val="FFFFFF"/>
                </a:solidFill>
                <a:latin typeface="Arial MT"/>
                <a:cs typeface="Arial MT"/>
              </a:rPr>
              <a:t> </a:t>
            </a:r>
            <a:r>
              <a:rPr sz="800" dirty="0">
                <a:solidFill>
                  <a:srgbClr val="FFFFFF"/>
                </a:solidFill>
                <a:latin typeface="Arial MT"/>
                <a:cs typeface="Arial MT"/>
              </a:rPr>
              <a:t>for</a:t>
            </a:r>
            <a:r>
              <a:rPr sz="800" spc="20" dirty="0">
                <a:solidFill>
                  <a:srgbClr val="FFFFFF"/>
                </a:solidFill>
                <a:latin typeface="Arial MT"/>
                <a:cs typeface="Arial MT"/>
              </a:rPr>
              <a:t> </a:t>
            </a:r>
            <a:r>
              <a:rPr sz="800" dirty="0">
                <a:solidFill>
                  <a:srgbClr val="FFFFFF"/>
                </a:solidFill>
                <a:latin typeface="Arial MT"/>
                <a:cs typeface="Arial MT"/>
              </a:rPr>
              <a:t>those</a:t>
            </a:r>
            <a:r>
              <a:rPr sz="800" spc="5" dirty="0">
                <a:solidFill>
                  <a:srgbClr val="FFFFFF"/>
                </a:solidFill>
                <a:latin typeface="Arial MT"/>
                <a:cs typeface="Arial MT"/>
              </a:rPr>
              <a:t> </a:t>
            </a:r>
            <a:r>
              <a:rPr sz="800" spc="-10" dirty="0">
                <a:solidFill>
                  <a:srgbClr val="FFFFFF"/>
                </a:solidFill>
                <a:latin typeface="Arial MT"/>
                <a:cs typeface="Arial MT"/>
              </a:rPr>
              <a:t>machine</a:t>
            </a:r>
            <a:endParaRPr sz="800">
              <a:latin typeface="Arial MT"/>
              <a:cs typeface="Arial MT"/>
            </a:endParaRPr>
          </a:p>
        </p:txBody>
      </p:sp>
      <p:sp>
        <p:nvSpPr>
          <p:cNvPr id="7" name="object 7"/>
          <p:cNvSpPr txBox="1"/>
          <p:nvPr/>
        </p:nvSpPr>
        <p:spPr>
          <a:xfrm>
            <a:off x="3509772" y="5343144"/>
            <a:ext cx="2120265" cy="713740"/>
          </a:xfrm>
          <a:prstGeom prst="rect">
            <a:avLst/>
          </a:prstGeom>
          <a:solidFill>
            <a:srgbClr val="FF0000"/>
          </a:solidFill>
          <a:ln w="10668">
            <a:solidFill>
              <a:srgbClr val="162B50"/>
            </a:solidFill>
          </a:ln>
        </p:spPr>
        <p:txBody>
          <a:bodyPr vert="horz" wrap="square" lIns="0" tIns="56515" rIns="0" bIns="0" rtlCol="0">
            <a:spAutoFit/>
          </a:bodyPr>
          <a:lstStyle/>
          <a:p>
            <a:pPr marL="132080" marR="121920" algn="ctr">
              <a:lnSpc>
                <a:spcPct val="102000"/>
              </a:lnSpc>
              <a:spcBef>
                <a:spcPts val="445"/>
              </a:spcBef>
            </a:pPr>
            <a:r>
              <a:rPr sz="1450" dirty="0">
                <a:solidFill>
                  <a:srgbClr val="FFFFFF"/>
                </a:solidFill>
                <a:latin typeface="Calibri"/>
                <a:cs typeface="Calibri"/>
              </a:rPr>
              <a:t>Process</a:t>
            </a:r>
            <a:r>
              <a:rPr sz="1450" spc="40" dirty="0">
                <a:solidFill>
                  <a:srgbClr val="FFFFFF"/>
                </a:solidFill>
                <a:latin typeface="Calibri"/>
                <a:cs typeface="Calibri"/>
              </a:rPr>
              <a:t> </a:t>
            </a:r>
            <a:r>
              <a:rPr sz="1450" dirty="0">
                <a:solidFill>
                  <a:srgbClr val="FFFFFF"/>
                </a:solidFill>
                <a:latin typeface="Calibri"/>
                <a:cs typeface="Calibri"/>
              </a:rPr>
              <a:t>machine</a:t>
            </a:r>
            <a:r>
              <a:rPr sz="1450" spc="80" dirty="0">
                <a:solidFill>
                  <a:srgbClr val="FFFFFF"/>
                </a:solidFill>
                <a:latin typeface="Calibri"/>
                <a:cs typeface="Calibri"/>
              </a:rPr>
              <a:t> </a:t>
            </a:r>
            <a:r>
              <a:rPr sz="1450" dirty="0">
                <a:solidFill>
                  <a:srgbClr val="FFFFFF"/>
                </a:solidFill>
                <a:latin typeface="Calibri"/>
                <a:cs typeface="Calibri"/>
              </a:rPr>
              <a:t>,</a:t>
            </a:r>
            <a:r>
              <a:rPr sz="1450" spc="45" dirty="0">
                <a:solidFill>
                  <a:srgbClr val="FFFFFF"/>
                </a:solidFill>
                <a:latin typeface="Calibri"/>
                <a:cs typeface="Calibri"/>
              </a:rPr>
              <a:t> </a:t>
            </a:r>
            <a:r>
              <a:rPr sz="1450" spc="-10" dirty="0">
                <a:solidFill>
                  <a:srgbClr val="FFFFFF"/>
                </a:solidFill>
                <a:latin typeface="Calibri"/>
                <a:cs typeface="Calibri"/>
              </a:rPr>
              <a:t>Mixer </a:t>
            </a:r>
            <a:r>
              <a:rPr sz="1450" dirty="0">
                <a:solidFill>
                  <a:srgbClr val="FFFFFF"/>
                </a:solidFill>
                <a:latin typeface="Calibri"/>
                <a:cs typeface="Calibri"/>
              </a:rPr>
              <a:t>and</a:t>
            </a:r>
            <a:r>
              <a:rPr sz="1450" spc="45" dirty="0">
                <a:solidFill>
                  <a:srgbClr val="FFFFFF"/>
                </a:solidFill>
                <a:latin typeface="Calibri"/>
                <a:cs typeface="Calibri"/>
              </a:rPr>
              <a:t> </a:t>
            </a:r>
            <a:r>
              <a:rPr sz="1450" spc="-25" dirty="0">
                <a:solidFill>
                  <a:srgbClr val="FFFFFF"/>
                </a:solidFill>
                <a:latin typeface="Calibri"/>
                <a:cs typeface="Calibri"/>
              </a:rPr>
              <a:t>CIP</a:t>
            </a:r>
            <a:endParaRPr sz="1450">
              <a:latin typeface="Calibri"/>
              <a:cs typeface="Calibri"/>
            </a:endParaRPr>
          </a:p>
          <a:p>
            <a:pPr marL="635" algn="ctr">
              <a:lnSpc>
                <a:spcPct val="100000"/>
              </a:lnSpc>
              <a:spcBef>
                <a:spcPts val="110"/>
              </a:spcBef>
            </a:pPr>
            <a:r>
              <a:rPr sz="800" dirty="0">
                <a:solidFill>
                  <a:srgbClr val="FFFFFF"/>
                </a:solidFill>
                <a:latin typeface="Arial MT"/>
                <a:cs typeface="Arial MT"/>
              </a:rPr>
              <a:t>Valves</a:t>
            </a:r>
            <a:r>
              <a:rPr sz="800" spc="5" dirty="0">
                <a:solidFill>
                  <a:srgbClr val="FFFFFF"/>
                </a:solidFill>
                <a:latin typeface="Arial MT"/>
                <a:cs typeface="Arial MT"/>
              </a:rPr>
              <a:t> </a:t>
            </a:r>
            <a:r>
              <a:rPr sz="800" dirty="0">
                <a:solidFill>
                  <a:srgbClr val="FFFFFF"/>
                </a:solidFill>
                <a:latin typeface="Arial MT"/>
                <a:cs typeface="Arial MT"/>
              </a:rPr>
              <a:t>,</a:t>
            </a:r>
            <a:r>
              <a:rPr sz="800" spc="20" dirty="0">
                <a:solidFill>
                  <a:srgbClr val="FFFFFF"/>
                </a:solidFill>
                <a:latin typeface="Arial MT"/>
                <a:cs typeface="Arial MT"/>
              </a:rPr>
              <a:t> </a:t>
            </a:r>
            <a:r>
              <a:rPr sz="800" dirty="0">
                <a:solidFill>
                  <a:srgbClr val="FFFFFF"/>
                </a:solidFill>
                <a:latin typeface="Arial MT"/>
                <a:cs typeface="Arial MT"/>
              </a:rPr>
              <a:t>istrument,</a:t>
            </a:r>
            <a:r>
              <a:rPr sz="800" spc="30" dirty="0">
                <a:solidFill>
                  <a:srgbClr val="FFFFFF"/>
                </a:solidFill>
                <a:latin typeface="Arial MT"/>
                <a:cs typeface="Arial MT"/>
              </a:rPr>
              <a:t> </a:t>
            </a:r>
            <a:r>
              <a:rPr sz="800" dirty="0">
                <a:solidFill>
                  <a:srgbClr val="FFFFFF"/>
                </a:solidFill>
                <a:latin typeface="Arial MT"/>
                <a:cs typeface="Arial MT"/>
              </a:rPr>
              <a:t>seals</a:t>
            </a:r>
            <a:r>
              <a:rPr sz="800" spc="20" dirty="0">
                <a:solidFill>
                  <a:srgbClr val="FFFFFF"/>
                </a:solidFill>
                <a:latin typeface="Arial MT"/>
                <a:cs typeface="Arial MT"/>
              </a:rPr>
              <a:t> </a:t>
            </a:r>
            <a:r>
              <a:rPr sz="800" dirty="0">
                <a:solidFill>
                  <a:srgbClr val="FFFFFF"/>
                </a:solidFill>
                <a:latin typeface="Arial MT"/>
                <a:cs typeface="Arial MT"/>
              </a:rPr>
              <a:t>,</a:t>
            </a:r>
            <a:r>
              <a:rPr sz="800" spc="5" dirty="0">
                <a:solidFill>
                  <a:srgbClr val="FFFFFF"/>
                </a:solidFill>
                <a:latin typeface="Arial MT"/>
                <a:cs typeface="Arial MT"/>
              </a:rPr>
              <a:t> </a:t>
            </a:r>
            <a:r>
              <a:rPr sz="800" dirty="0">
                <a:solidFill>
                  <a:srgbClr val="FFFFFF"/>
                </a:solidFill>
                <a:latin typeface="Arial MT"/>
                <a:cs typeface="Arial MT"/>
              </a:rPr>
              <a:t>heat</a:t>
            </a:r>
            <a:r>
              <a:rPr sz="800" spc="20" dirty="0">
                <a:solidFill>
                  <a:srgbClr val="FFFFFF"/>
                </a:solidFill>
                <a:latin typeface="Arial MT"/>
                <a:cs typeface="Arial MT"/>
              </a:rPr>
              <a:t> </a:t>
            </a:r>
            <a:r>
              <a:rPr sz="800" spc="-10" dirty="0">
                <a:solidFill>
                  <a:srgbClr val="FFFFFF"/>
                </a:solidFill>
                <a:latin typeface="Arial MT"/>
                <a:cs typeface="Arial MT"/>
              </a:rPr>
              <a:t>exchanger</a:t>
            </a:r>
            <a:endParaRPr sz="800">
              <a:latin typeface="Arial MT"/>
              <a:cs typeface="Arial MT"/>
            </a:endParaRPr>
          </a:p>
        </p:txBody>
      </p:sp>
      <p:sp>
        <p:nvSpPr>
          <p:cNvPr id="8" name="object 8"/>
          <p:cNvSpPr txBox="1"/>
          <p:nvPr/>
        </p:nvSpPr>
        <p:spPr>
          <a:xfrm>
            <a:off x="6031992" y="5326379"/>
            <a:ext cx="2120265" cy="715010"/>
          </a:xfrm>
          <a:prstGeom prst="rect">
            <a:avLst/>
          </a:prstGeom>
          <a:solidFill>
            <a:srgbClr val="FF0000"/>
          </a:solidFill>
          <a:ln w="10667">
            <a:solidFill>
              <a:srgbClr val="162B50"/>
            </a:solidFill>
          </a:ln>
        </p:spPr>
        <p:txBody>
          <a:bodyPr vert="horz" wrap="square" lIns="0" tIns="173990" rIns="0" bIns="0" rtlCol="0">
            <a:spAutoFit/>
          </a:bodyPr>
          <a:lstStyle/>
          <a:p>
            <a:pPr marL="4445" algn="ctr">
              <a:lnSpc>
                <a:spcPct val="100000"/>
              </a:lnSpc>
              <a:spcBef>
                <a:spcPts val="1370"/>
              </a:spcBef>
            </a:pPr>
            <a:r>
              <a:rPr sz="1450" spc="-10" dirty="0">
                <a:solidFill>
                  <a:srgbClr val="FFFFFF"/>
                </a:solidFill>
                <a:latin typeface="Calibri"/>
                <a:cs typeface="Calibri"/>
              </a:rPr>
              <a:t>Labeler</a:t>
            </a:r>
            <a:endParaRPr sz="1450">
              <a:latin typeface="Calibri"/>
              <a:cs typeface="Calibri"/>
            </a:endParaRPr>
          </a:p>
          <a:p>
            <a:pPr marL="3810" algn="ctr">
              <a:lnSpc>
                <a:spcPct val="100000"/>
              </a:lnSpc>
              <a:spcBef>
                <a:spcPts val="95"/>
              </a:spcBef>
            </a:pPr>
            <a:r>
              <a:rPr sz="800" dirty="0">
                <a:solidFill>
                  <a:srgbClr val="FFFFFF"/>
                </a:solidFill>
                <a:latin typeface="Arial MT"/>
                <a:cs typeface="Arial MT"/>
              </a:rPr>
              <a:t>Pads,</a:t>
            </a:r>
            <a:r>
              <a:rPr sz="800" spc="10" dirty="0">
                <a:solidFill>
                  <a:srgbClr val="FFFFFF"/>
                </a:solidFill>
                <a:latin typeface="Arial MT"/>
                <a:cs typeface="Arial MT"/>
              </a:rPr>
              <a:t> </a:t>
            </a:r>
            <a:r>
              <a:rPr sz="800" dirty="0">
                <a:solidFill>
                  <a:srgbClr val="FFFFFF"/>
                </a:solidFill>
                <a:latin typeface="Arial MT"/>
                <a:cs typeface="Arial MT"/>
              </a:rPr>
              <a:t>Cutting</a:t>
            </a:r>
            <a:r>
              <a:rPr sz="800" spc="25" dirty="0">
                <a:solidFill>
                  <a:srgbClr val="FFFFFF"/>
                </a:solidFill>
                <a:latin typeface="Arial MT"/>
                <a:cs typeface="Arial MT"/>
              </a:rPr>
              <a:t> </a:t>
            </a:r>
            <a:r>
              <a:rPr sz="800" dirty="0">
                <a:solidFill>
                  <a:srgbClr val="FFFFFF"/>
                </a:solidFill>
                <a:latin typeface="Arial MT"/>
                <a:cs typeface="Arial MT"/>
              </a:rPr>
              <a:t>roller,</a:t>
            </a:r>
            <a:r>
              <a:rPr sz="800" spc="45" dirty="0">
                <a:solidFill>
                  <a:srgbClr val="FFFFFF"/>
                </a:solidFill>
                <a:latin typeface="Arial MT"/>
                <a:cs typeface="Arial MT"/>
              </a:rPr>
              <a:t> </a:t>
            </a:r>
            <a:r>
              <a:rPr sz="800" dirty="0">
                <a:solidFill>
                  <a:srgbClr val="FFFFFF"/>
                </a:solidFill>
                <a:latin typeface="Arial MT"/>
                <a:cs typeface="Arial MT"/>
              </a:rPr>
              <a:t>Plates, Glue</a:t>
            </a:r>
            <a:r>
              <a:rPr sz="800" spc="25" dirty="0">
                <a:solidFill>
                  <a:srgbClr val="FFFFFF"/>
                </a:solidFill>
                <a:latin typeface="Arial MT"/>
                <a:cs typeface="Arial MT"/>
              </a:rPr>
              <a:t> </a:t>
            </a:r>
            <a:r>
              <a:rPr sz="800" spc="-10" dirty="0">
                <a:solidFill>
                  <a:srgbClr val="FFFFFF"/>
                </a:solidFill>
                <a:latin typeface="Arial MT"/>
                <a:cs typeface="Arial MT"/>
              </a:rPr>
              <a:t>Roller</a:t>
            </a:r>
            <a:endParaRPr sz="800">
              <a:latin typeface="Arial MT"/>
              <a:cs typeface="Arial MT"/>
            </a:endParaRPr>
          </a:p>
        </p:txBody>
      </p:sp>
      <p:sp>
        <p:nvSpPr>
          <p:cNvPr id="9" name="object 9"/>
          <p:cNvSpPr txBox="1"/>
          <p:nvPr/>
        </p:nvSpPr>
        <p:spPr>
          <a:xfrm>
            <a:off x="932687" y="1557527"/>
            <a:ext cx="826135" cy="218440"/>
          </a:xfrm>
          <a:prstGeom prst="rect">
            <a:avLst/>
          </a:prstGeom>
          <a:solidFill>
            <a:srgbClr val="FFFFFF"/>
          </a:solidFill>
          <a:ln w="10667">
            <a:solidFill>
              <a:srgbClr val="70AC46"/>
            </a:solidFill>
          </a:ln>
        </p:spPr>
        <p:txBody>
          <a:bodyPr vert="horz" wrap="square" lIns="0" tIns="42545" rIns="0" bIns="0" rtlCol="0">
            <a:spAutoFit/>
          </a:bodyPr>
          <a:lstStyle/>
          <a:p>
            <a:pPr marL="174625">
              <a:lnSpc>
                <a:spcPct val="100000"/>
              </a:lnSpc>
              <a:spcBef>
                <a:spcPts val="335"/>
              </a:spcBef>
            </a:pPr>
            <a:r>
              <a:rPr sz="850" b="1" spc="-10" dirty="0">
                <a:latin typeface="Arial"/>
                <a:cs typeface="Arial"/>
              </a:rPr>
              <a:t>Products</a:t>
            </a:r>
            <a:endParaRPr sz="850">
              <a:latin typeface="Arial"/>
              <a:cs typeface="Arial"/>
            </a:endParaRPr>
          </a:p>
        </p:txBody>
      </p:sp>
      <p:grpSp>
        <p:nvGrpSpPr>
          <p:cNvPr id="10" name="object 10"/>
          <p:cNvGrpSpPr/>
          <p:nvPr/>
        </p:nvGrpSpPr>
        <p:grpSpPr>
          <a:xfrm>
            <a:off x="928116" y="1103375"/>
            <a:ext cx="2144395" cy="5516880"/>
            <a:chOff x="928116" y="1103375"/>
            <a:chExt cx="2144395" cy="5516880"/>
          </a:xfrm>
        </p:grpSpPr>
        <p:pic>
          <p:nvPicPr>
            <p:cNvPr id="11" name="object 11"/>
            <p:cNvPicPr/>
            <p:nvPr/>
          </p:nvPicPr>
          <p:blipFill>
            <a:blip r:embed="rId3" cstate="print"/>
            <a:stretch>
              <a:fillRect/>
            </a:stretch>
          </p:blipFill>
          <p:spPr>
            <a:xfrm>
              <a:off x="928116" y="6050280"/>
              <a:ext cx="897635" cy="569975"/>
            </a:xfrm>
            <a:prstGeom prst="rect">
              <a:avLst/>
            </a:prstGeom>
          </p:spPr>
        </p:pic>
        <p:pic>
          <p:nvPicPr>
            <p:cNvPr id="12" name="object 12"/>
            <p:cNvPicPr/>
            <p:nvPr/>
          </p:nvPicPr>
          <p:blipFill>
            <a:blip r:embed="rId4" cstate="print"/>
            <a:stretch>
              <a:fillRect/>
            </a:stretch>
          </p:blipFill>
          <p:spPr>
            <a:xfrm>
              <a:off x="2295144" y="1103375"/>
              <a:ext cx="777239" cy="781812"/>
            </a:xfrm>
            <a:prstGeom prst="rect">
              <a:avLst/>
            </a:prstGeom>
          </p:spPr>
        </p:pic>
      </p:grpSp>
      <p:sp>
        <p:nvSpPr>
          <p:cNvPr id="13" name="object 13"/>
          <p:cNvSpPr txBox="1"/>
          <p:nvPr/>
        </p:nvSpPr>
        <p:spPr>
          <a:xfrm>
            <a:off x="3355382" y="1477767"/>
            <a:ext cx="1347470" cy="278130"/>
          </a:xfrm>
          <a:prstGeom prst="rect">
            <a:avLst/>
          </a:prstGeom>
        </p:spPr>
        <p:txBody>
          <a:bodyPr vert="horz" wrap="square" lIns="0" tIns="13335" rIns="0" bIns="0" rtlCol="0">
            <a:spAutoFit/>
          </a:bodyPr>
          <a:lstStyle/>
          <a:p>
            <a:pPr marL="12700">
              <a:lnSpc>
                <a:spcPct val="100000"/>
              </a:lnSpc>
              <a:spcBef>
                <a:spcPts val="105"/>
              </a:spcBef>
            </a:pPr>
            <a:r>
              <a:rPr sz="1650" spc="-120" dirty="0">
                <a:solidFill>
                  <a:srgbClr val="2F5497"/>
                </a:solidFill>
                <a:latin typeface="Tahoma"/>
                <a:cs typeface="Tahoma"/>
              </a:rPr>
              <a:t>INTRODUCTION</a:t>
            </a:r>
            <a:endParaRPr sz="1650">
              <a:latin typeface="Tahoma"/>
              <a:cs typeface="Tahoma"/>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324612" y="1403604"/>
            <a:ext cx="9410700" cy="5241035"/>
          </a:xfrm>
          <a:prstGeom prst="rect">
            <a:avLst/>
          </a:prstGeom>
        </p:spPr>
      </p:pic>
      <p:sp>
        <p:nvSpPr>
          <p:cNvPr id="3" name="object 3"/>
          <p:cNvSpPr txBox="1"/>
          <p:nvPr/>
        </p:nvSpPr>
        <p:spPr>
          <a:xfrm>
            <a:off x="932687" y="1975104"/>
            <a:ext cx="3535679" cy="582295"/>
          </a:xfrm>
          <a:prstGeom prst="rect">
            <a:avLst/>
          </a:prstGeom>
          <a:solidFill>
            <a:srgbClr val="2F5497"/>
          </a:solidFill>
          <a:ln w="10668">
            <a:solidFill>
              <a:srgbClr val="162B50"/>
            </a:solidFill>
          </a:ln>
        </p:spPr>
        <p:txBody>
          <a:bodyPr vert="horz" wrap="square" lIns="0" tIns="160655" rIns="0" bIns="0" rtlCol="0">
            <a:spAutoFit/>
          </a:bodyPr>
          <a:lstStyle/>
          <a:p>
            <a:pPr marL="956944">
              <a:lnSpc>
                <a:spcPct val="100000"/>
              </a:lnSpc>
              <a:spcBef>
                <a:spcPts val="1265"/>
              </a:spcBef>
            </a:pPr>
            <a:r>
              <a:rPr sz="1650" b="1" i="1" dirty="0">
                <a:solidFill>
                  <a:srgbClr val="FFFFFF"/>
                </a:solidFill>
                <a:latin typeface="Arial"/>
                <a:cs typeface="Arial"/>
              </a:rPr>
              <a:t>Spare</a:t>
            </a:r>
            <a:r>
              <a:rPr sz="1650" b="1" i="1" spc="-35" dirty="0">
                <a:solidFill>
                  <a:srgbClr val="FFFFFF"/>
                </a:solidFill>
                <a:latin typeface="Arial"/>
                <a:cs typeface="Arial"/>
              </a:rPr>
              <a:t> </a:t>
            </a:r>
            <a:r>
              <a:rPr sz="1650" b="1" i="1" dirty="0">
                <a:solidFill>
                  <a:srgbClr val="FFFFFF"/>
                </a:solidFill>
                <a:latin typeface="Arial"/>
                <a:cs typeface="Arial"/>
              </a:rPr>
              <a:t>parts</a:t>
            </a:r>
            <a:r>
              <a:rPr sz="1650" b="1" i="1" spc="-45" dirty="0">
                <a:solidFill>
                  <a:srgbClr val="FFFFFF"/>
                </a:solidFill>
                <a:latin typeface="Arial"/>
                <a:cs typeface="Arial"/>
              </a:rPr>
              <a:t> </a:t>
            </a:r>
            <a:r>
              <a:rPr sz="1650" b="1" i="1" spc="-10" dirty="0">
                <a:solidFill>
                  <a:srgbClr val="FFFFFF"/>
                </a:solidFill>
                <a:latin typeface="Arial"/>
                <a:cs typeface="Arial"/>
              </a:rPr>
              <a:t>sales</a:t>
            </a:r>
            <a:endParaRPr sz="1650">
              <a:latin typeface="Arial"/>
              <a:cs typeface="Arial"/>
            </a:endParaRPr>
          </a:p>
        </p:txBody>
      </p:sp>
      <p:sp>
        <p:nvSpPr>
          <p:cNvPr id="4" name="object 4"/>
          <p:cNvSpPr txBox="1"/>
          <p:nvPr/>
        </p:nvSpPr>
        <p:spPr>
          <a:xfrm>
            <a:off x="932687" y="2628900"/>
            <a:ext cx="3576954" cy="2125980"/>
          </a:xfrm>
          <a:prstGeom prst="rect">
            <a:avLst/>
          </a:prstGeom>
          <a:solidFill>
            <a:srgbClr val="FFFFFF"/>
          </a:solidFill>
          <a:ln w="10668">
            <a:solidFill>
              <a:srgbClr val="ED7C31"/>
            </a:solidFill>
          </a:ln>
        </p:spPr>
        <p:txBody>
          <a:bodyPr vert="horz" wrap="square" lIns="0" tIns="0" rIns="0" bIns="0" rtlCol="0">
            <a:spAutoFit/>
          </a:bodyPr>
          <a:lstStyle/>
          <a:p>
            <a:pPr>
              <a:lnSpc>
                <a:spcPct val="100000"/>
              </a:lnSpc>
            </a:pPr>
            <a:endParaRPr sz="1000">
              <a:latin typeface="Times New Roman"/>
              <a:cs typeface="Times New Roman"/>
            </a:endParaRPr>
          </a:p>
          <a:p>
            <a:pPr>
              <a:lnSpc>
                <a:spcPct val="100000"/>
              </a:lnSpc>
              <a:spcBef>
                <a:spcPts val="140"/>
              </a:spcBef>
            </a:pPr>
            <a:endParaRPr sz="1000">
              <a:latin typeface="Times New Roman"/>
              <a:cs typeface="Times New Roman"/>
            </a:endParaRPr>
          </a:p>
          <a:p>
            <a:pPr marL="78740" marR="69850" indent="-1905" algn="ctr">
              <a:lnSpc>
                <a:spcPts val="1190"/>
              </a:lnSpc>
              <a:spcBef>
                <a:spcPts val="5"/>
              </a:spcBef>
            </a:pPr>
            <a:r>
              <a:rPr sz="1000" b="1" dirty="0">
                <a:latin typeface="Arial"/>
                <a:cs typeface="Arial"/>
              </a:rPr>
              <a:t>We</a:t>
            </a:r>
            <a:r>
              <a:rPr sz="1000" b="1" spc="-40" dirty="0">
                <a:latin typeface="Arial"/>
                <a:cs typeface="Arial"/>
              </a:rPr>
              <a:t> </a:t>
            </a:r>
            <a:r>
              <a:rPr sz="1000" b="1" dirty="0">
                <a:latin typeface="Arial"/>
                <a:cs typeface="Arial"/>
              </a:rPr>
              <a:t>are</a:t>
            </a:r>
            <a:r>
              <a:rPr sz="1000" b="1" spc="-20" dirty="0">
                <a:latin typeface="Arial"/>
                <a:cs typeface="Arial"/>
              </a:rPr>
              <a:t> </a:t>
            </a:r>
            <a:r>
              <a:rPr sz="1000" b="1" spc="-10" dirty="0">
                <a:latin typeface="Arial"/>
                <a:cs typeface="Arial"/>
              </a:rPr>
              <a:t>specialize</a:t>
            </a:r>
            <a:r>
              <a:rPr sz="1000" b="1" spc="-55" dirty="0">
                <a:latin typeface="Arial"/>
                <a:cs typeface="Arial"/>
              </a:rPr>
              <a:t> </a:t>
            </a:r>
            <a:r>
              <a:rPr sz="1000" b="1" dirty="0">
                <a:latin typeface="Arial"/>
                <a:cs typeface="Arial"/>
              </a:rPr>
              <a:t>to</a:t>
            </a:r>
            <a:r>
              <a:rPr sz="1000" b="1" spc="-20" dirty="0">
                <a:latin typeface="Arial"/>
                <a:cs typeface="Arial"/>
              </a:rPr>
              <a:t> </a:t>
            </a:r>
            <a:r>
              <a:rPr sz="1000" b="1" dirty="0">
                <a:latin typeface="Arial"/>
                <a:cs typeface="Arial"/>
              </a:rPr>
              <a:t>sell</a:t>
            </a:r>
            <a:r>
              <a:rPr sz="1000" b="1" spc="-10" dirty="0">
                <a:latin typeface="Arial"/>
                <a:cs typeface="Arial"/>
              </a:rPr>
              <a:t> </a:t>
            </a:r>
            <a:r>
              <a:rPr sz="1000" b="1" dirty="0">
                <a:solidFill>
                  <a:srgbClr val="FF0000"/>
                </a:solidFill>
                <a:latin typeface="Arial"/>
                <a:cs typeface="Arial"/>
              </a:rPr>
              <a:t>High</a:t>
            </a:r>
            <a:r>
              <a:rPr sz="1000" b="1" spc="-20" dirty="0">
                <a:solidFill>
                  <a:srgbClr val="FF0000"/>
                </a:solidFill>
                <a:latin typeface="Arial"/>
                <a:cs typeface="Arial"/>
              </a:rPr>
              <a:t> </a:t>
            </a:r>
            <a:r>
              <a:rPr sz="1000" b="1" dirty="0">
                <a:solidFill>
                  <a:srgbClr val="FF0000"/>
                </a:solidFill>
                <a:latin typeface="Arial"/>
                <a:cs typeface="Arial"/>
              </a:rPr>
              <a:t>quality</a:t>
            </a:r>
            <a:r>
              <a:rPr sz="1000" b="1" spc="-25" dirty="0">
                <a:solidFill>
                  <a:srgbClr val="FF0000"/>
                </a:solidFill>
                <a:latin typeface="Arial"/>
                <a:cs typeface="Arial"/>
              </a:rPr>
              <a:t> </a:t>
            </a:r>
            <a:r>
              <a:rPr sz="1000" b="1" dirty="0">
                <a:solidFill>
                  <a:srgbClr val="FF0000"/>
                </a:solidFill>
                <a:latin typeface="Arial"/>
                <a:cs typeface="Arial"/>
              </a:rPr>
              <a:t>spare</a:t>
            </a:r>
            <a:r>
              <a:rPr sz="1000" b="1" spc="-45" dirty="0">
                <a:solidFill>
                  <a:srgbClr val="FF0000"/>
                </a:solidFill>
                <a:latin typeface="Arial"/>
                <a:cs typeface="Arial"/>
              </a:rPr>
              <a:t> </a:t>
            </a:r>
            <a:r>
              <a:rPr sz="1000" b="1" dirty="0">
                <a:solidFill>
                  <a:srgbClr val="FF0000"/>
                </a:solidFill>
                <a:latin typeface="Arial"/>
                <a:cs typeface="Arial"/>
              </a:rPr>
              <a:t>parts</a:t>
            </a:r>
            <a:r>
              <a:rPr sz="1000" b="1" spc="-30" dirty="0">
                <a:solidFill>
                  <a:srgbClr val="FF0000"/>
                </a:solidFill>
                <a:latin typeface="Arial"/>
                <a:cs typeface="Arial"/>
              </a:rPr>
              <a:t> </a:t>
            </a:r>
            <a:r>
              <a:rPr sz="1000" b="1" spc="-25" dirty="0">
                <a:latin typeface="Arial"/>
                <a:cs typeface="Arial"/>
              </a:rPr>
              <a:t>for</a:t>
            </a:r>
            <a:r>
              <a:rPr sz="1000" b="1" spc="500" dirty="0">
                <a:latin typeface="Arial"/>
                <a:cs typeface="Arial"/>
              </a:rPr>
              <a:t> </a:t>
            </a:r>
            <a:r>
              <a:rPr sz="1000" b="1" dirty="0">
                <a:latin typeface="Arial"/>
                <a:cs typeface="Arial"/>
              </a:rPr>
              <a:t>Food</a:t>
            </a:r>
            <a:r>
              <a:rPr sz="1000" b="1" spc="-20" dirty="0">
                <a:latin typeface="Arial"/>
                <a:cs typeface="Arial"/>
              </a:rPr>
              <a:t> </a:t>
            </a:r>
            <a:r>
              <a:rPr sz="1000" b="1" dirty="0">
                <a:latin typeface="Arial"/>
                <a:cs typeface="Arial"/>
              </a:rPr>
              <a:t>&amp;</a:t>
            </a:r>
            <a:r>
              <a:rPr sz="1000" b="1" spc="-15" dirty="0">
                <a:latin typeface="Arial"/>
                <a:cs typeface="Arial"/>
              </a:rPr>
              <a:t> </a:t>
            </a:r>
            <a:r>
              <a:rPr sz="1000" b="1" spc="-10" dirty="0">
                <a:latin typeface="Arial"/>
                <a:cs typeface="Arial"/>
              </a:rPr>
              <a:t>Beverage</a:t>
            </a:r>
            <a:r>
              <a:rPr sz="1000" b="1" spc="-55" dirty="0">
                <a:latin typeface="Arial"/>
                <a:cs typeface="Arial"/>
              </a:rPr>
              <a:t> </a:t>
            </a:r>
            <a:r>
              <a:rPr sz="1000" b="1" spc="-10" dirty="0">
                <a:latin typeface="Arial"/>
                <a:cs typeface="Arial"/>
              </a:rPr>
              <a:t>market</a:t>
            </a:r>
            <a:r>
              <a:rPr sz="1000" b="1" spc="-55" dirty="0">
                <a:latin typeface="Arial"/>
                <a:cs typeface="Arial"/>
              </a:rPr>
              <a:t> </a:t>
            </a:r>
            <a:r>
              <a:rPr sz="1000" b="1" dirty="0">
                <a:latin typeface="Arial"/>
                <a:cs typeface="Arial"/>
              </a:rPr>
              <a:t>completly</a:t>
            </a:r>
            <a:r>
              <a:rPr sz="1000" b="1" spc="-30" dirty="0">
                <a:latin typeface="Arial"/>
                <a:cs typeface="Arial"/>
              </a:rPr>
              <a:t> </a:t>
            </a:r>
            <a:r>
              <a:rPr sz="1000" b="1" dirty="0">
                <a:latin typeface="Arial"/>
                <a:cs typeface="Arial"/>
              </a:rPr>
              <a:t>plug</a:t>
            </a:r>
            <a:r>
              <a:rPr sz="1000" b="1" spc="-20" dirty="0">
                <a:latin typeface="Arial"/>
                <a:cs typeface="Arial"/>
              </a:rPr>
              <a:t> </a:t>
            </a:r>
            <a:r>
              <a:rPr sz="1000" b="1" dirty="0">
                <a:latin typeface="Arial"/>
                <a:cs typeface="Arial"/>
              </a:rPr>
              <a:t>&amp;</a:t>
            </a:r>
            <a:r>
              <a:rPr sz="1000" b="1" spc="-15" dirty="0">
                <a:latin typeface="Arial"/>
                <a:cs typeface="Arial"/>
              </a:rPr>
              <a:t> </a:t>
            </a:r>
            <a:r>
              <a:rPr sz="1000" b="1" dirty="0">
                <a:latin typeface="Arial"/>
                <a:cs typeface="Arial"/>
              </a:rPr>
              <a:t>play</a:t>
            </a:r>
            <a:r>
              <a:rPr sz="1000" b="1" spc="-25" dirty="0">
                <a:latin typeface="Arial"/>
                <a:cs typeface="Arial"/>
              </a:rPr>
              <a:t> </a:t>
            </a:r>
            <a:r>
              <a:rPr sz="1000" b="1" dirty="0">
                <a:latin typeface="Arial"/>
                <a:cs typeface="Arial"/>
              </a:rPr>
              <a:t>and</a:t>
            </a:r>
            <a:r>
              <a:rPr sz="1000" b="1" spc="-20" dirty="0">
                <a:latin typeface="Arial"/>
                <a:cs typeface="Arial"/>
              </a:rPr>
              <a:t> more </a:t>
            </a:r>
            <a:r>
              <a:rPr sz="1000" b="1" spc="-10" dirty="0">
                <a:latin typeface="Arial"/>
                <a:cs typeface="Arial"/>
              </a:rPr>
              <a:t>reliable.</a:t>
            </a:r>
            <a:endParaRPr sz="1000">
              <a:latin typeface="Arial"/>
              <a:cs typeface="Arial"/>
            </a:endParaRPr>
          </a:p>
          <a:p>
            <a:pPr>
              <a:lnSpc>
                <a:spcPct val="100000"/>
              </a:lnSpc>
              <a:spcBef>
                <a:spcPts val="30"/>
              </a:spcBef>
            </a:pPr>
            <a:endParaRPr sz="1000">
              <a:latin typeface="Arial"/>
              <a:cs typeface="Arial"/>
            </a:endParaRPr>
          </a:p>
          <a:p>
            <a:pPr marL="107950" marR="99060" algn="ctr">
              <a:lnSpc>
                <a:spcPts val="1190"/>
              </a:lnSpc>
            </a:pPr>
            <a:r>
              <a:rPr sz="1000" b="1" dirty="0">
                <a:latin typeface="Arial"/>
                <a:cs typeface="Arial"/>
              </a:rPr>
              <a:t>This</a:t>
            </a:r>
            <a:r>
              <a:rPr sz="1000" b="1" spc="-25" dirty="0">
                <a:latin typeface="Arial"/>
                <a:cs typeface="Arial"/>
              </a:rPr>
              <a:t> </a:t>
            </a:r>
            <a:r>
              <a:rPr sz="1000" b="1" dirty="0">
                <a:latin typeface="Arial"/>
                <a:cs typeface="Arial"/>
              </a:rPr>
              <a:t>activities</a:t>
            </a:r>
            <a:r>
              <a:rPr sz="1000" b="1" spc="-30" dirty="0">
                <a:latin typeface="Arial"/>
                <a:cs typeface="Arial"/>
              </a:rPr>
              <a:t> </a:t>
            </a:r>
            <a:r>
              <a:rPr sz="1000" b="1" dirty="0">
                <a:latin typeface="Arial"/>
                <a:cs typeface="Arial"/>
              </a:rPr>
              <a:t>are</a:t>
            </a:r>
            <a:r>
              <a:rPr sz="1000" b="1" spc="-25" dirty="0">
                <a:latin typeface="Arial"/>
                <a:cs typeface="Arial"/>
              </a:rPr>
              <a:t> </a:t>
            </a:r>
            <a:r>
              <a:rPr sz="1000" b="1" spc="-10" dirty="0">
                <a:latin typeface="Arial"/>
                <a:cs typeface="Arial"/>
              </a:rPr>
              <a:t>supported</a:t>
            </a:r>
            <a:r>
              <a:rPr sz="1000" b="1" spc="-25" dirty="0">
                <a:latin typeface="Arial"/>
                <a:cs typeface="Arial"/>
              </a:rPr>
              <a:t> </a:t>
            </a:r>
            <a:r>
              <a:rPr sz="1000" b="1" dirty="0">
                <a:latin typeface="Arial"/>
                <a:cs typeface="Arial"/>
              </a:rPr>
              <a:t>to</a:t>
            </a:r>
            <a:r>
              <a:rPr sz="1000" b="1" spc="5" dirty="0">
                <a:latin typeface="Arial"/>
                <a:cs typeface="Arial"/>
              </a:rPr>
              <a:t> </a:t>
            </a:r>
            <a:r>
              <a:rPr sz="1000" b="1" dirty="0">
                <a:latin typeface="Arial"/>
                <a:cs typeface="Arial"/>
              </a:rPr>
              <a:t>the</a:t>
            </a:r>
            <a:r>
              <a:rPr sz="1000" b="1" spc="-25" dirty="0">
                <a:latin typeface="Arial"/>
                <a:cs typeface="Arial"/>
              </a:rPr>
              <a:t> </a:t>
            </a:r>
            <a:r>
              <a:rPr sz="1000" b="1" spc="-10" dirty="0">
                <a:latin typeface="Arial"/>
                <a:cs typeface="Arial"/>
              </a:rPr>
              <a:t>consultancy</a:t>
            </a:r>
            <a:r>
              <a:rPr sz="1000" b="1" spc="-40" dirty="0">
                <a:latin typeface="Arial"/>
                <a:cs typeface="Arial"/>
              </a:rPr>
              <a:t> </a:t>
            </a:r>
            <a:r>
              <a:rPr sz="1000" b="1" dirty="0">
                <a:latin typeface="Arial"/>
                <a:cs typeface="Arial"/>
              </a:rPr>
              <a:t>by</a:t>
            </a:r>
            <a:r>
              <a:rPr sz="1000" b="1" spc="-15" dirty="0">
                <a:latin typeface="Arial"/>
                <a:cs typeface="Arial"/>
              </a:rPr>
              <a:t> </a:t>
            </a:r>
            <a:r>
              <a:rPr sz="1000" b="1" spc="-25" dirty="0">
                <a:latin typeface="Arial"/>
                <a:cs typeface="Arial"/>
              </a:rPr>
              <a:t>our </a:t>
            </a:r>
            <a:r>
              <a:rPr sz="1000" b="1" dirty="0">
                <a:latin typeface="Arial"/>
                <a:cs typeface="Arial"/>
              </a:rPr>
              <a:t>skilled</a:t>
            </a:r>
            <a:r>
              <a:rPr sz="1000" b="1" spc="-15" dirty="0">
                <a:latin typeface="Arial"/>
                <a:cs typeface="Arial"/>
              </a:rPr>
              <a:t> </a:t>
            </a:r>
            <a:r>
              <a:rPr sz="1000" b="1" spc="-10" dirty="0">
                <a:latin typeface="Arial"/>
                <a:cs typeface="Arial"/>
              </a:rPr>
              <a:t>technician</a:t>
            </a:r>
            <a:r>
              <a:rPr sz="1000" b="1" spc="-20" dirty="0">
                <a:latin typeface="Arial"/>
                <a:cs typeface="Arial"/>
              </a:rPr>
              <a:t> </a:t>
            </a:r>
            <a:r>
              <a:rPr sz="1000" b="1" dirty="0">
                <a:latin typeface="Arial"/>
                <a:cs typeface="Arial"/>
              </a:rPr>
              <a:t>,</a:t>
            </a:r>
            <a:r>
              <a:rPr sz="1000" b="1" spc="-10" dirty="0">
                <a:latin typeface="Arial"/>
                <a:cs typeface="Arial"/>
              </a:rPr>
              <a:t> </a:t>
            </a:r>
            <a:r>
              <a:rPr sz="1000" b="1" dirty="0">
                <a:latin typeface="Arial"/>
                <a:cs typeface="Arial"/>
              </a:rPr>
              <a:t>in order</a:t>
            </a:r>
            <a:r>
              <a:rPr sz="1000" b="1" spc="-25" dirty="0">
                <a:latin typeface="Arial"/>
                <a:cs typeface="Arial"/>
              </a:rPr>
              <a:t> </a:t>
            </a:r>
            <a:r>
              <a:rPr sz="1000" b="1" dirty="0">
                <a:latin typeface="Arial"/>
                <a:cs typeface="Arial"/>
              </a:rPr>
              <a:t>to</a:t>
            </a:r>
            <a:r>
              <a:rPr sz="1000" b="1" spc="-10" dirty="0">
                <a:latin typeface="Arial"/>
                <a:cs typeface="Arial"/>
              </a:rPr>
              <a:t> </a:t>
            </a:r>
            <a:r>
              <a:rPr sz="1000" b="1" dirty="0">
                <a:latin typeface="Arial"/>
                <a:cs typeface="Arial"/>
              </a:rPr>
              <a:t>drive</a:t>
            </a:r>
            <a:r>
              <a:rPr sz="1000" b="1" spc="-25" dirty="0">
                <a:latin typeface="Arial"/>
                <a:cs typeface="Arial"/>
              </a:rPr>
              <a:t> </a:t>
            </a:r>
            <a:r>
              <a:rPr sz="1000" b="1" dirty="0">
                <a:latin typeface="Arial"/>
                <a:cs typeface="Arial"/>
              </a:rPr>
              <a:t>the</a:t>
            </a:r>
            <a:r>
              <a:rPr sz="1000" b="1" spc="-15" dirty="0">
                <a:latin typeface="Arial"/>
                <a:cs typeface="Arial"/>
              </a:rPr>
              <a:t> </a:t>
            </a:r>
            <a:r>
              <a:rPr sz="1000" b="1" spc="-10" dirty="0">
                <a:latin typeface="Arial"/>
                <a:cs typeface="Arial"/>
              </a:rPr>
              <a:t>customer</a:t>
            </a:r>
            <a:r>
              <a:rPr sz="1000" b="1" spc="-40" dirty="0">
                <a:latin typeface="Arial"/>
                <a:cs typeface="Arial"/>
              </a:rPr>
              <a:t> </a:t>
            </a:r>
            <a:r>
              <a:rPr sz="1000" b="1" spc="-25" dirty="0">
                <a:latin typeface="Arial"/>
                <a:cs typeface="Arial"/>
              </a:rPr>
              <a:t>to </a:t>
            </a:r>
            <a:r>
              <a:rPr sz="1000" b="1" dirty="0">
                <a:latin typeface="Arial"/>
                <a:cs typeface="Arial"/>
              </a:rPr>
              <a:t>choose</a:t>
            </a:r>
            <a:r>
              <a:rPr sz="1000" b="1" spc="-45" dirty="0">
                <a:latin typeface="Arial"/>
                <a:cs typeface="Arial"/>
              </a:rPr>
              <a:t> </a:t>
            </a:r>
            <a:r>
              <a:rPr sz="1000" b="1" dirty="0">
                <a:latin typeface="Arial"/>
                <a:cs typeface="Arial"/>
              </a:rPr>
              <a:t>the</a:t>
            </a:r>
            <a:r>
              <a:rPr sz="1000" b="1" spc="-30" dirty="0">
                <a:latin typeface="Arial"/>
                <a:cs typeface="Arial"/>
              </a:rPr>
              <a:t> </a:t>
            </a:r>
            <a:r>
              <a:rPr sz="1000" b="1" spc="-10" dirty="0">
                <a:latin typeface="Arial"/>
                <a:cs typeface="Arial"/>
              </a:rPr>
              <a:t>minimum</a:t>
            </a:r>
            <a:r>
              <a:rPr sz="1000" b="1" spc="-55" dirty="0">
                <a:latin typeface="Arial"/>
                <a:cs typeface="Arial"/>
              </a:rPr>
              <a:t> </a:t>
            </a:r>
            <a:r>
              <a:rPr sz="1000" b="1" dirty="0">
                <a:latin typeface="Arial"/>
                <a:cs typeface="Arial"/>
              </a:rPr>
              <a:t>right</a:t>
            </a:r>
            <a:r>
              <a:rPr sz="1000" b="1" spc="-30" dirty="0">
                <a:latin typeface="Arial"/>
                <a:cs typeface="Arial"/>
              </a:rPr>
              <a:t> </a:t>
            </a:r>
            <a:r>
              <a:rPr sz="1000" b="1" dirty="0">
                <a:latin typeface="Arial"/>
                <a:cs typeface="Arial"/>
              </a:rPr>
              <a:t>parts</a:t>
            </a:r>
            <a:r>
              <a:rPr sz="1000" b="1" spc="-45" dirty="0">
                <a:latin typeface="Arial"/>
                <a:cs typeface="Arial"/>
              </a:rPr>
              <a:t> </a:t>
            </a:r>
            <a:r>
              <a:rPr sz="1000" b="1" dirty="0">
                <a:latin typeface="Arial"/>
                <a:cs typeface="Arial"/>
              </a:rPr>
              <a:t>and</a:t>
            </a:r>
            <a:r>
              <a:rPr sz="1000" b="1" spc="-15" dirty="0">
                <a:latin typeface="Arial"/>
                <a:cs typeface="Arial"/>
              </a:rPr>
              <a:t> </a:t>
            </a:r>
            <a:r>
              <a:rPr sz="1000" b="1" dirty="0">
                <a:latin typeface="Arial"/>
                <a:cs typeface="Arial"/>
              </a:rPr>
              <a:t>avoiding</a:t>
            </a:r>
            <a:r>
              <a:rPr sz="1000" b="1" spc="-45" dirty="0">
                <a:latin typeface="Arial"/>
                <a:cs typeface="Arial"/>
              </a:rPr>
              <a:t> </a:t>
            </a:r>
            <a:r>
              <a:rPr sz="1000" b="1" dirty="0">
                <a:latin typeface="Arial"/>
                <a:cs typeface="Arial"/>
              </a:rPr>
              <a:t>to</a:t>
            </a:r>
            <a:r>
              <a:rPr sz="1000" b="1" spc="-20" dirty="0">
                <a:latin typeface="Arial"/>
                <a:cs typeface="Arial"/>
              </a:rPr>
              <a:t> </a:t>
            </a:r>
            <a:r>
              <a:rPr sz="1000" b="1" spc="-10" dirty="0">
                <a:latin typeface="Arial"/>
                <a:cs typeface="Arial"/>
              </a:rPr>
              <a:t>increae </a:t>
            </a:r>
            <a:r>
              <a:rPr sz="1000" b="1" dirty="0">
                <a:latin typeface="Arial"/>
                <a:cs typeface="Arial"/>
              </a:rPr>
              <a:t>the</a:t>
            </a:r>
            <a:r>
              <a:rPr sz="1000" b="1" spc="-30" dirty="0">
                <a:latin typeface="Arial"/>
                <a:cs typeface="Arial"/>
              </a:rPr>
              <a:t> </a:t>
            </a:r>
            <a:r>
              <a:rPr sz="1000" b="1" dirty="0">
                <a:latin typeface="Arial"/>
                <a:cs typeface="Arial"/>
              </a:rPr>
              <a:t>TCO</a:t>
            </a:r>
            <a:r>
              <a:rPr sz="1000" b="1" spc="-30" dirty="0">
                <a:latin typeface="Arial"/>
                <a:cs typeface="Arial"/>
              </a:rPr>
              <a:t> </a:t>
            </a:r>
            <a:r>
              <a:rPr sz="1000" b="1" dirty="0">
                <a:latin typeface="Arial"/>
                <a:cs typeface="Arial"/>
              </a:rPr>
              <a:t>of</a:t>
            </a:r>
            <a:r>
              <a:rPr sz="1000" b="1" spc="-25" dirty="0">
                <a:latin typeface="Arial"/>
                <a:cs typeface="Arial"/>
              </a:rPr>
              <a:t> </a:t>
            </a:r>
            <a:r>
              <a:rPr sz="1000" b="1" dirty="0">
                <a:latin typeface="Arial"/>
                <a:cs typeface="Arial"/>
              </a:rPr>
              <a:t>the</a:t>
            </a:r>
            <a:r>
              <a:rPr sz="1000" b="1" spc="-35" dirty="0">
                <a:latin typeface="Arial"/>
                <a:cs typeface="Arial"/>
              </a:rPr>
              <a:t> </a:t>
            </a:r>
            <a:r>
              <a:rPr sz="1000" b="1" spc="-10" dirty="0">
                <a:latin typeface="Arial"/>
                <a:cs typeface="Arial"/>
              </a:rPr>
              <a:t>lines.</a:t>
            </a:r>
            <a:endParaRPr sz="1000">
              <a:latin typeface="Arial"/>
              <a:cs typeface="Arial"/>
            </a:endParaRPr>
          </a:p>
          <a:p>
            <a:pPr marL="1270" algn="ctr">
              <a:lnSpc>
                <a:spcPts val="1140"/>
              </a:lnSpc>
            </a:pPr>
            <a:r>
              <a:rPr sz="1000" b="1" dirty="0">
                <a:latin typeface="Arial"/>
                <a:cs typeface="Arial"/>
              </a:rPr>
              <a:t>Often</a:t>
            </a:r>
            <a:r>
              <a:rPr sz="1000" b="1" spc="-30" dirty="0">
                <a:latin typeface="Arial"/>
                <a:cs typeface="Arial"/>
              </a:rPr>
              <a:t> </a:t>
            </a:r>
            <a:r>
              <a:rPr sz="1000" b="1" dirty="0">
                <a:latin typeface="Arial"/>
                <a:cs typeface="Arial"/>
              </a:rPr>
              <a:t>our</a:t>
            </a:r>
            <a:r>
              <a:rPr sz="1000" b="1" spc="-25" dirty="0">
                <a:latin typeface="Arial"/>
                <a:cs typeface="Arial"/>
              </a:rPr>
              <a:t> </a:t>
            </a:r>
            <a:r>
              <a:rPr sz="1000" b="1" spc="-10" dirty="0">
                <a:latin typeface="Arial"/>
                <a:cs typeface="Arial"/>
              </a:rPr>
              <a:t>customer</a:t>
            </a:r>
            <a:r>
              <a:rPr sz="1000" b="1" spc="-40" dirty="0">
                <a:latin typeface="Arial"/>
                <a:cs typeface="Arial"/>
              </a:rPr>
              <a:t> </a:t>
            </a:r>
            <a:r>
              <a:rPr sz="1000" b="1" dirty="0">
                <a:latin typeface="Arial"/>
                <a:cs typeface="Arial"/>
              </a:rPr>
              <a:t>ask</a:t>
            </a:r>
            <a:r>
              <a:rPr sz="1000" b="1" spc="-25" dirty="0">
                <a:latin typeface="Arial"/>
                <a:cs typeface="Arial"/>
              </a:rPr>
              <a:t> </a:t>
            </a:r>
            <a:r>
              <a:rPr sz="1000" b="1" dirty="0">
                <a:latin typeface="Arial"/>
                <a:cs typeface="Arial"/>
              </a:rPr>
              <a:t>us</a:t>
            </a:r>
            <a:r>
              <a:rPr sz="1000" b="1" spc="-20" dirty="0">
                <a:latin typeface="Arial"/>
                <a:cs typeface="Arial"/>
              </a:rPr>
              <a:t> </a:t>
            </a:r>
            <a:r>
              <a:rPr sz="1000" b="1" dirty="0">
                <a:latin typeface="Arial"/>
                <a:cs typeface="Arial"/>
              </a:rPr>
              <a:t>to</a:t>
            </a:r>
            <a:r>
              <a:rPr sz="1000" b="1" spc="-5" dirty="0">
                <a:latin typeface="Arial"/>
                <a:cs typeface="Arial"/>
              </a:rPr>
              <a:t> </a:t>
            </a:r>
            <a:r>
              <a:rPr sz="1000" b="1" spc="-10" dirty="0">
                <a:latin typeface="Arial"/>
                <a:cs typeface="Arial"/>
              </a:rPr>
              <a:t>perform</a:t>
            </a:r>
            <a:r>
              <a:rPr sz="1000" b="1" spc="-45" dirty="0">
                <a:latin typeface="Arial"/>
                <a:cs typeface="Arial"/>
              </a:rPr>
              <a:t> </a:t>
            </a:r>
            <a:r>
              <a:rPr sz="1000" b="1" dirty="0">
                <a:latin typeface="Arial"/>
                <a:cs typeface="Arial"/>
              </a:rPr>
              <a:t>a</a:t>
            </a:r>
            <a:r>
              <a:rPr sz="1000" b="1" spc="-15" dirty="0">
                <a:latin typeface="Arial"/>
                <a:cs typeface="Arial"/>
              </a:rPr>
              <a:t> </a:t>
            </a:r>
            <a:r>
              <a:rPr sz="1000" b="1" dirty="0">
                <a:latin typeface="Arial"/>
                <a:cs typeface="Arial"/>
              </a:rPr>
              <a:t>study</a:t>
            </a:r>
            <a:r>
              <a:rPr sz="1000" b="1" spc="-30" dirty="0">
                <a:latin typeface="Arial"/>
                <a:cs typeface="Arial"/>
              </a:rPr>
              <a:t> </a:t>
            </a:r>
            <a:r>
              <a:rPr sz="1000" b="1" dirty="0">
                <a:latin typeface="Arial"/>
                <a:cs typeface="Arial"/>
              </a:rPr>
              <a:t>in</a:t>
            </a:r>
            <a:r>
              <a:rPr sz="1000" b="1" spc="-5" dirty="0">
                <a:latin typeface="Arial"/>
                <a:cs typeface="Arial"/>
              </a:rPr>
              <a:t> </a:t>
            </a:r>
            <a:r>
              <a:rPr sz="1000" b="1" dirty="0">
                <a:latin typeface="Arial"/>
                <a:cs typeface="Arial"/>
              </a:rPr>
              <a:t>order</a:t>
            </a:r>
            <a:r>
              <a:rPr sz="1000" b="1" spc="-25" dirty="0">
                <a:latin typeface="Arial"/>
                <a:cs typeface="Arial"/>
              </a:rPr>
              <a:t> to</a:t>
            </a:r>
            <a:endParaRPr sz="1000">
              <a:latin typeface="Arial"/>
              <a:cs typeface="Arial"/>
            </a:endParaRPr>
          </a:p>
          <a:p>
            <a:pPr algn="ctr">
              <a:lnSpc>
                <a:spcPts val="1195"/>
              </a:lnSpc>
            </a:pPr>
            <a:r>
              <a:rPr sz="1000" b="1" dirty="0">
                <a:latin typeface="Arial"/>
                <a:cs typeface="Arial"/>
              </a:rPr>
              <a:t>create</a:t>
            </a:r>
            <a:r>
              <a:rPr sz="1000" b="1" spc="-55" dirty="0">
                <a:latin typeface="Arial"/>
                <a:cs typeface="Arial"/>
              </a:rPr>
              <a:t> </a:t>
            </a:r>
            <a:r>
              <a:rPr sz="1000" b="1" dirty="0">
                <a:latin typeface="Arial"/>
                <a:cs typeface="Arial"/>
              </a:rPr>
              <a:t>a</a:t>
            </a:r>
            <a:r>
              <a:rPr sz="1000" b="1" spc="-35" dirty="0">
                <a:latin typeface="Arial"/>
                <a:cs typeface="Arial"/>
              </a:rPr>
              <a:t> </a:t>
            </a:r>
            <a:r>
              <a:rPr sz="1000" b="1" dirty="0">
                <a:latin typeface="Arial"/>
                <a:cs typeface="Arial"/>
              </a:rPr>
              <a:t>tailor</a:t>
            </a:r>
            <a:r>
              <a:rPr sz="1000" b="1" spc="-25" dirty="0">
                <a:latin typeface="Arial"/>
                <a:cs typeface="Arial"/>
              </a:rPr>
              <a:t> </a:t>
            </a:r>
            <a:r>
              <a:rPr sz="1000" b="1" dirty="0">
                <a:latin typeface="Arial"/>
                <a:cs typeface="Arial"/>
              </a:rPr>
              <a:t>made</a:t>
            </a:r>
            <a:r>
              <a:rPr sz="1000" b="1" spc="-50" dirty="0">
                <a:latin typeface="Arial"/>
                <a:cs typeface="Arial"/>
              </a:rPr>
              <a:t> </a:t>
            </a:r>
            <a:r>
              <a:rPr sz="1000" b="1" dirty="0">
                <a:latin typeface="Arial"/>
                <a:cs typeface="Arial"/>
              </a:rPr>
              <a:t>solution</a:t>
            </a:r>
            <a:r>
              <a:rPr sz="1000" b="1" spc="-40" dirty="0">
                <a:latin typeface="Arial"/>
                <a:cs typeface="Arial"/>
              </a:rPr>
              <a:t> </a:t>
            </a:r>
            <a:r>
              <a:rPr sz="1000" b="1" dirty="0">
                <a:latin typeface="Arial"/>
                <a:cs typeface="Arial"/>
              </a:rPr>
              <a:t>for</a:t>
            </a:r>
            <a:r>
              <a:rPr sz="1000" b="1" spc="-40" dirty="0">
                <a:latin typeface="Arial"/>
                <a:cs typeface="Arial"/>
              </a:rPr>
              <a:t> </a:t>
            </a:r>
            <a:r>
              <a:rPr sz="1000" b="1" dirty="0">
                <a:latin typeface="Arial"/>
                <a:cs typeface="Arial"/>
              </a:rPr>
              <a:t>some</a:t>
            </a:r>
            <a:r>
              <a:rPr sz="1000" b="1" spc="-45" dirty="0">
                <a:latin typeface="Arial"/>
                <a:cs typeface="Arial"/>
              </a:rPr>
              <a:t> </a:t>
            </a:r>
            <a:r>
              <a:rPr sz="1000" b="1" spc="-10" dirty="0">
                <a:latin typeface="Arial"/>
                <a:cs typeface="Arial"/>
              </a:rPr>
              <a:t>assembly.</a:t>
            </a:r>
            <a:endParaRPr sz="1000">
              <a:latin typeface="Arial"/>
              <a:cs typeface="Arial"/>
            </a:endParaRPr>
          </a:p>
        </p:txBody>
      </p:sp>
      <p:sp>
        <p:nvSpPr>
          <p:cNvPr id="5" name="object 5"/>
          <p:cNvSpPr txBox="1"/>
          <p:nvPr/>
        </p:nvSpPr>
        <p:spPr>
          <a:xfrm>
            <a:off x="932687" y="1685544"/>
            <a:ext cx="826135" cy="219710"/>
          </a:xfrm>
          <a:prstGeom prst="rect">
            <a:avLst/>
          </a:prstGeom>
          <a:solidFill>
            <a:srgbClr val="FFFFFF"/>
          </a:solidFill>
          <a:ln w="10667">
            <a:solidFill>
              <a:srgbClr val="70AC46"/>
            </a:solidFill>
          </a:ln>
        </p:spPr>
        <p:txBody>
          <a:bodyPr vert="horz" wrap="square" lIns="0" tIns="42545" rIns="0" bIns="0" rtlCol="0">
            <a:spAutoFit/>
          </a:bodyPr>
          <a:lstStyle/>
          <a:p>
            <a:pPr marL="188595">
              <a:lnSpc>
                <a:spcPct val="100000"/>
              </a:lnSpc>
              <a:spcBef>
                <a:spcPts val="335"/>
              </a:spcBef>
            </a:pPr>
            <a:r>
              <a:rPr sz="850" b="1" spc="-10" dirty="0">
                <a:latin typeface="Arial"/>
                <a:cs typeface="Arial"/>
              </a:rPr>
              <a:t>Services</a:t>
            </a:r>
            <a:endParaRPr sz="850">
              <a:latin typeface="Arial"/>
              <a:cs typeface="Arial"/>
            </a:endParaRPr>
          </a:p>
        </p:txBody>
      </p:sp>
      <p:grpSp>
        <p:nvGrpSpPr>
          <p:cNvPr id="6" name="object 6"/>
          <p:cNvGrpSpPr/>
          <p:nvPr/>
        </p:nvGrpSpPr>
        <p:grpSpPr>
          <a:xfrm>
            <a:off x="928116" y="4748784"/>
            <a:ext cx="3636645" cy="1896110"/>
            <a:chOff x="928116" y="4748784"/>
            <a:chExt cx="3636645" cy="1896110"/>
          </a:xfrm>
        </p:grpSpPr>
        <p:pic>
          <p:nvPicPr>
            <p:cNvPr id="7" name="object 7"/>
            <p:cNvPicPr/>
            <p:nvPr/>
          </p:nvPicPr>
          <p:blipFill>
            <a:blip r:embed="rId3" cstate="print"/>
            <a:stretch>
              <a:fillRect/>
            </a:stretch>
          </p:blipFill>
          <p:spPr>
            <a:xfrm>
              <a:off x="1039368" y="6079236"/>
              <a:ext cx="897635" cy="565403"/>
            </a:xfrm>
            <a:prstGeom prst="rect">
              <a:avLst/>
            </a:prstGeom>
          </p:spPr>
        </p:pic>
        <p:pic>
          <p:nvPicPr>
            <p:cNvPr id="8" name="object 8"/>
            <p:cNvPicPr/>
            <p:nvPr/>
          </p:nvPicPr>
          <p:blipFill>
            <a:blip r:embed="rId4" cstate="print"/>
            <a:stretch>
              <a:fillRect/>
            </a:stretch>
          </p:blipFill>
          <p:spPr>
            <a:xfrm>
              <a:off x="928116" y="4748784"/>
              <a:ext cx="3636263" cy="1267967"/>
            </a:xfrm>
            <a:prstGeom prst="rect">
              <a:avLst/>
            </a:prstGeom>
          </p:spPr>
        </p:pic>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3308603" y="5401055"/>
            <a:ext cx="1488948" cy="993648"/>
          </a:xfrm>
          <a:prstGeom prst="rect">
            <a:avLst/>
          </a:prstGeom>
        </p:spPr>
      </p:pic>
      <p:pic>
        <p:nvPicPr>
          <p:cNvPr id="3" name="object 3"/>
          <p:cNvPicPr/>
          <p:nvPr/>
        </p:nvPicPr>
        <p:blipFill>
          <a:blip r:embed="rId3" cstate="print"/>
          <a:stretch>
            <a:fillRect/>
          </a:stretch>
        </p:blipFill>
        <p:spPr>
          <a:xfrm>
            <a:off x="1267967" y="1760220"/>
            <a:ext cx="1484375" cy="1368551"/>
          </a:xfrm>
          <a:prstGeom prst="rect">
            <a:avLst/>
          </a:prstGeom>
        </p:spPr>
      </p:pic>
      <p:pic>
        <p:nvPicPr>
          <p:cNvPr id="4" name="object 4"/>
          <p:cNvPicPr/>
          <p:nvPr/>
        </p:nvPicPr>
        <p:blipFill>
          <a:blip r:embed="rId4" cstate="print"/>
          <a:stretch>
            <a:fillRect/>
          </a:stretch>
        </p:blipFill>
        <p:spPr>
          <a:xfrm>
            <a:off x="1267967" y="4329684"/>
            <a:ext cx="1484375" cy="993648"/>
          </a:xfrm>
          <a:prstGeom prst="rect">
            <a:avLst/>
          </a:prstGeom>
        </p:spPr>
      </p:pic>
      <p:pic>
        <p:nvPicPr>
          <p:cNvPr id="5" name="object 5"/>
          <p:cNvPicPr/>
          <p:nvPr/>
        </p:nvPicPr>
        <p:blipFill>
          <a:blip r:embed="rId5" cstate="print"/>
          <a:stretch>
            <a:fillRect/>
          </a:stretch>
        </p:blipFill>
        <p:spPr>
          <a:xfrm>
            <a:off x="1277112" y="5401055"/>
            <a:ext cx="1475231" cy="993648"/>
          </a:xfrm>
          <a:prstGeom prst="rect">
            <a:avLst/>
          </a:prstGeom>
        </p:spPr>
      </p:pic>
      <p:pic>
        <p:nvPicPr>
          <p:cNvPr id="6" name="object 6"/>
          <p:cNvPicPr/>
          <p:nvPr/>
        </p:nvPicPr>
        <p:blipFill>
          <a:blip r:embed="rId6" cstate="print"/>
          <a:stretch>
            <a:fillRect/>
          </a:stretch>
        </p:blipFill>
        <p:spPr>
          <a:xfrm>
            <a:off x="3608832" y="3252215"/>
            <a:ext cx="751331" cy="986027"/>
          </a:xfrm>
          <a:prstGeom prst="rect">
            <a:avLst/>
          </a:prstGeom>
        </p:spPr>
      </p:pic>
      <p:pic>
        <p:nvPicPr>
          <p:cNvPr id="7" name="object 7"/>
          <p:cNvPicPr/>
          <p:nvPr/>
        </p:nvPicPr>
        <p:blipFill>
          <a:blip r:embed="rId7" cstate="print"/>
          <a:stretch>
            <a:fillRect/>
          </a:stretch>
        </p:blipFill>
        <p:spPr>
          <a:xfrm>
            <a:off x="3238500" y="1760220"/>
            <a:ext cx="1491995" cy="1363979"/>
          </a:xfrm>
          <a:prstGeom prst="rect">
            <a:avLst/>
          </a:prstGeom>
        </p:spPr>
      </p:pic>
      <p:pic>
        <p:nvPicPr>
          <p:cNvPr id="8" name="object 8"/>
          <p:cNvPicPr/>
          <p:nvPr/>
        </p:nvPicPr>
        <p:blipFill>
          <a:blip r:embed="rId8" cstate="print"/>
          <a:stretch>
            <a:fillRect/>
          </a:stretch>
        </p:blipFill>
        <p:spPr>
          <a:xfrm>
            <a:off x="3608832" y="4329684"/>
            <a:ext cx="751331" cy="1001267"/>
          </a:xfrm>
          <a:prstGeom prst="rect">
            <a:avLst/>
          </a:prstGeom>
        </p:spPr>
      </p:pic>
      <p:pic>
        <p:nvPicPr>
          <p:cNvPr id="9" name="object 9"/>
          <p:cNvPicPr/>
          <p:nvPr/>
        </p:nvPicPr>
        <p:blipFill>
          <a:blip r:embed="rId9" cstate="print"/>
          <a:stretch>
            <a:fillRect/>
          </a:stretch>
        </p:blipFill>
        <p:spPr>
          <a:xfrm>
            <a:off x="5212079" y="1760220"/>
            <a:ext cx="1488948" cy="1363979"/>
          </a:xfrm>
          <a:prstGeom prst="rect">
            <a:avLst/>
          </a:prstGeom>
        </p:spPr>
      </p:pic>
      <p:pic>
        <p:nvPicPr>
          <p:cNvPr id="10" name="object 10"/>
          <p:cNvPicPr/>
          <p:nvPr/>
        </p:nvPicPr>
        <p:blipFill>
          <a:blip r:embed="rId10" cstate="print"/>
          <a:stretch>
            <a:fillRect/>
          </a:stretch>
        </p:blipFill>
        <p:spPr>
          <a:xfrm>
            <a:off x="5577839" y="3232403"/>
            <a:ext cx="757427" cy="1005839"/>
          </a:xfrm>
          <a:prstGeom prst="rect">
            <a:avLst/>
          </a:prstGeom>
        </p:spPr>
      </p:pic>
      <p:pic>
        <p:nvPicPr>
          <p:cNvPr id="11" name="object 11"/>
          <p:cNvPicPr/>
          <p:nvPr/>
        </p:nvPicPr>
        <p:blipFill>
          <a:blip r:embed="rId11" cstate="print"/>
          <a:stretch>
            <a:fillRect/>
          </a:stretch>
        </p:blipFill>
        <p:spPr>
          <a:xfrm>
            <a:off x="5577839" y="4346447"/>
            <a:ext cx="762000" cy="1008887"/>
          </a:xfrm>
          <a:prstGeom prst="rect">
            <a:avLst/>
          </a:prstGeom>
        </p:spPr>
      </p:pic>
      <p:pic>
        <p:nvPicPr>
          <p:cNvPr id="12" name="object 12"/>
          <p:cNvPicPr/>
          <p:nvPr/>
        </p:nvPicPr>
        <p:blipFill>
          <a:blip r:embed="rId12" cstate="print"/>
          <a:stretch>
            <a:fillRect/>
          </a:stretch>
        </p:blipFill>
        <p:spPr>
          <a:xfrm>
            <a:off x="5199888" y="5401055"/>
            <a:ext cx="1513332" cy="1127760"/>
          </a:xfrm>
          <a:prstGeom prst="rect">
            <a:avLst/>
          </a:prstGeom>
        </p:spPr>
      </p:pic>
      <p:pic>
        <p:nvPicPr>
          <p:cNvPr id="13" name="object 13"/>
          <p:cNvPicPr/>
          <p:nvPr/>
        </p:nvPicPr>
        <p:blipFill>
          <a:blip r:embed="rId13" cstate="print"/>
          <a:stretch>
            <a:fillRect/>
          </a:stretch>
        </p:blipFill>
        <p:spPr>
          <a:xfrm>
            <a:off x="7158228" y="1760220"/>
            <a:ext cx="1513332" cy="1363979"/>
          </a:xfrm>
          <a:prstGeom prst="rect">
            <a:avLst/>
          </a:prstGeom>
        </p:spPr>
      </p:pic>
      <p:pic>
        <p:nvPicPr>
          <p:cNvPr id="14" name="object 14"/>
          <p:cNvPicPr/>
          <p:nvPr/>
        </p:nvPicPr>
        <p:blipFill>
          <a:blip r:embed="rId14" cstate="print"/>
          <a:stretch>
            <a:fillRect/>
          </a:stretch>
        </p:blipFill>
        <p:spPr>
          <a:xfrm>
            <a:off x="7482840" y="3223260"/>
            <a:ext cx="830579" cy="1001683"/>
          </a:xfrm>
          <a:prstGeom prst="rect">
            <a:avLst/>
          </a:prstGeom>
        </p:spPr>
      </p:pic>
      <p:grpSp>
        <p:nvGrpSpPr>
          <p:cNvPr id="15" name="object 15"/>
          <p:cNvGrpSpPr/>
          <p:nvPr/>
        </p:nvGrpSpPr>
        <p:grpSpPr>
          <a:xfrm>
            <a:off x="7158228" y="4329684"/>
            <a:ext cx="1513840" cy="2156460"/>
            <a:chOff x="7158228" y="4329684"/>
            <a:chExt cx="1513840" cy="2156460"/>
          </a:xfrm>
        </p:grpSpPr>
        <p:pic>
          <p:nvPicPr>
            <p:cNvPr id="16" name="object 16"/>
            <p:cNvPicPr/>
            <p:nvPr/>
          </p:nvPicPr>
          <p:blipFill>
            <a:blip r:embed="rId15" cstate="print"/>
            <a:stretch>
              <a:fillRect/>
            </a:stretch>
          </p:blipFill>
          <p:spPr>
            <a:xfrm>
              <a:off x="7482839" y="4329684"/>
              <a:ext cx="809243" cy="1001683"/>
            </a:xfrm>
            <a:prstGeom prst="rect">
              <a:avLst/>
            </a:prstGeom>
          </p:spPr>
        </p:pic>
        <p:pic>
          <p:nvPicPr>
            <p:cNvPr id="17" name="object 17"/>
            <p:cNvPicPr/>
            <p:nvPr/>
          </p:nvPicPr>
          <p:blipFill>
            <a:blip r:embed="rId16" cstate="print"/>
            <a:stretch>
              <a:fillRect/>
            </a:stretch>
          </p:blipFill>
          <p:spPr>
            <a:xfrm>
              <a:off x="7158228" y="5343144"/>
              <a:ext cx="1513332" cy="1143000"/>
            </a:xfrm>
            <a:prstGeom prst="rect">
              <a:avLst/>
            </a:prstGeom>
          </p:spPr>
        </p:pic>
      </p:grpSp>
      <p:sp>
        <p:nvSpPr>
          <p:cNvPr id="18" name="object 18"/>
          <p:cNvSpPr txBox="1"/>
          <p:nvPr/>
        </p:nvSpPr>
        <p:spPr>
          <a:xfrm>
            <a:off x="3241548" y="1123187"/>
            <a:ext cx="3467100" cy="582295"/>
          </a:xfrm>
          <a:prstGeom prst="rect">
            <a:avLst/>
          </a:prstGeom>
          <a:solidFill>
            <a:srgbClr val="2F5497"/>
          </a:solidFill>
          <a:ln w="10667">
            <a:solidFill>
              <a:srgbClr val="162B50"/>
            </a:solidFill>
          </a:ln>
        </p:spPr>
        <p:txBody>
          <a:bodyPr vert="horz" wrap="square" lIns="0" tIns="160655" rIns="0" bIns="0" rtlCol="0">
            <a:spAutoFit/>
          </a:bodyPr>
          <a:lstStyle/>
          <a:p>
            <a:pPr marL="923290">
              <a:lnSpc>
                <a:spcPct val="100000"/>
              </a:lnSpc>
              <a:spcBef>
                <a:spcPts val="1265"/>
              </a:spcBef>
            </a:pPr>
            <a:r>
              <a:rPr sz="1650" b="1" i="1" dirty="0">
                <a:solidFill>
                  <a:srgbClr val="FFFFFF"/>
                </a:solidFill>
                <a:latin typeface="Arial"/>
                <a:cs typeface="Arial"/>
              </a:rPr>
              <a:t>Spare</a:t>
            </a:r>
            <a:r>
              <a:rPr sz="1650" b="1" i="1" spc="-35" dirty="0">
                <a:solidFill>
                  <a:srgbClr val="FFFFFF"/>
                </a:solidFill>
                <a:latin typeface="Arial"/>
                <a:cs typeface="Arial"/>
              </a:rPr>
              <a:t> </a:t>
            </a:r>
            <a:r>
              <a:rPr sz="1650" b="1" i="1" dirty="0">
                <a:solidFill>
                  <a:srgbClr val="FFFFFF"/>
                </a:solidFill>
                <a:latin typeface="Arial"/>
                <a:cs typeface="Arial"/>
              </a:rPr>
              <a:t>parts</a:t>
            </a:r>
            <a:r>
              <a:rPr sz="1650" b="1" i="1" spc="-45" dirty="0">
                <a:solidFill>
                  <a:srgbClr val="FFFFFF"/>
                </a:solidFill>
                <a:latin typeface="Arial"/>
                <a:cs typeface="Arial"/>
              </a:rPr>
              <a:t> </a:t>
            </a:r>
            <a:r>
              <a:rPr sz="1650" b="1" i="1" spc="-10" dirty="0">
                <a:solidFill>
                  <a:srgbClr val="FFFFFF"/>
                </a:solidFill>
                <a:latin typeface="Arial"/>
                <a:cs typeface="Arial"/>
              </a:rPr>
              <a:t>sales</a:t>
            </a:r>
            <a:endParaRPr sz="1650">
              <a:latin typeface="Arial"/>
              <a:cs typeface="Arial"/>
            </a:endParaRPr>
          </a:p>
        </p:txBody>
      </p:sp>
      <p:pic>
        <p:nvPicPr>
          <p:cNvPr id="19" name="object 19"/>
          <p:cNvPicPr/>
          <p:nvPr/>
        </p:nvPicPr>
        <p:blipFill>
          <a:blip r:embed="rId17" cstate="print"/>
          <a:stretch>
            <a:fillRect/>
          </a:stretch>
        </p:blipFill>
        <p:spPr>
          <a:xfrm>
            <a:off x="225552" y="6103620"/>
            <a:ext cx="831144" cy="565815"/>
          </a:xfrm>
          <a:prstGeom prst="rect">
            <a:avLst/>
          </a:prstGeom>
        </p:spPr>
      </p:pic>
      <p:pic>
        <p:nvPicPr>
          <p:cNvPr id="20" name="object 20"/>
          <p:cNvPicPr/>
          <p:nvPr/>
        </p:nvPicPr>
        <p:blipFill>
          <a:blip r:embed="rId18" cstate="print"/>
          <a:stretch>
            <a:fillRect/>
          </a:stretch>
        </p:blipFill>
        <p:spPr>
          <a:xfrm>
            <a:off x="8816340" y="1141475"/>
            <a:ext cx="818677" cy="565815"/>
          </a:xfrm>
          <a:prstGeom prst="rect">
            <a:avLst/>
          </a:prstGeom>
        </p:spPr>
      </p:pic>
      <p:sp>
        <p:nvSpPr>
          <p:cNvPr id="21" name="object 21"/>
          <p:cNvSpPr txBox="1"/>
          <p:nvPr/>
        </p:nvSpPr>
        <p:spPr>
          <a:xfrm>
            <a:off x="658368" y="1123187"/>
            <a:ext cx="2407920" cy="346075"/>
          </a:xfrm>
          <a:prstGeom prst="rect">
            <a:avLst/>
          </a:prstGeom>
          <a:solidFill>
            <a:srgbClr val="2F5497"/>
          </a:solidFill>
          <a:ln w="10667">
            <a:solidFill>
              <a:srgbClr val="162B50"/>
            </a:solidFill>
          </a:ln>
        </p:spPr>
        <p:txBody>
          <a:bodyPr vert="horz" wrap="square" lIns="0" tIns="92075" rIns="0" bIns="0" rtlCol="0">
            <a:spAutoFit/>
          </a:bodyPr>
          <a:lstStyle/>
          <a:p>
            <a:pPr marL="233045">
              <a:lnSpc>
                <a:spcPct val="100000"/>
              </a:lnSpc>
              <a:spcBef>
                <a:spcPts val="725"/>
              </a:spcBef>
            </a:pPr>
            <a:r>
              <a:rPr sz="1000" b="1" i="1" dirty="0">
                <a:solidFill>
                  <a:srgbClr val="FFFFFF"/>
                </a:solidFill>
                <a:latin typeface="Arial"/>
                <a:cs typeface="Arial"/>
              </a:rPr>
              <a:t>Example</a:t>
            </a:r>
            <a:r>
              <a:rPr sz="1000" b="1" i="1" spc="-45" dirty="0">
                <a:solidFill>
                  <a:srgbClr val="FFFFFF"/>
                </a:solidFill>
                <a:latin typeface="Arial"/>
                <a:cs typeface="Arial"/>
              </a:rPr>
              <a:t> </a:t>
            </a:r>
            <a:r>
              <a:rPr sz="1000" b="1" i="1" dirty="0">
                <a:solidFill>
                  <a:srgbClr val="FFFFFF"/>
                </a:solidFill>
                <a:latin typeface="Arial"/>
                <a:cs typeface="Arial"/>
              </a:rPr>
              <a:t>of</a:t>
            </a:r>
            <a:r>
              <a:rPr sz="1000" b="1" i="1" spc="-20" dirty="0">
                <a:solidFill>
                  <a:srgbClr val="FFFFFF"/>
                </a:solidFill>
                <a:latin typeface="Arial"/>
                <a:cs typeface="Arial"/>
              </a:rPr>
              <a:t> </a:t>
            </a:r>
            <a:r>
              <a:rPr sz="1000" b="1" i="1" dirty="0">
                <a:solidFill>
                  <a:srgbClr val="FFFFFF"/>
                </a:solidFill>
                <a:latin typeface="Arial"/>
                <a:cs typeface="Arial"/>
              </a:rPr>
              <a:t>parts</a:t>
            </a:r>
            <a:r>
              <a:rPr sz="1000" b="1" i="1" spc="-45" dirty="0">
                <a:solidFill>
                  <a:srgbClr val="FFFFFF"/>
                </a:solidFill>
                <a:latin typeface="Arial"/>
                <a:cs typeface="Arial"/>
              </a:rPr>
              <a:t> </a:t>
            </a:r>
            <a:r>
              <a:rPr sz="1000" b="1" i="1" dirty="0">
                <a:solidFill>
                  <a:srgbClr val="FFFFFF"/>
                </a:solidFill>
                <a:latin typeface="Arial"/>
                <a:cs typeface="Arial"/>
              </a:rPr>
              <a:t>ready</a:t>
            </a:r>
            <a:r>
              <a:rPr sz="1000" b="1" i="1" spc="-50" dirty="0">
                <a:solidFill>
                  <a:srgbClr val="FFFFFF"/>
                </a:solidFill>
                <a:latin typeface="Arial"/>
                <a:cs typeface="Arial"/>
              </a:rPr>
              <a:t> </a:t>
            </a:r>
            <a:r>
              <a:rPr sz="1000" b="1" i="1" dirty="0">
                <a:solidFill>
                  <a:srgbClr val="FFFFFF"/>
                </a:solidFill>
                <a:latin typeface="Arial"/>
                <a:cs typeface="Arial"/>
              </a:rPr>
              <a:t>to</a:t>
            </a:r>
            <a:r>
              <a:rPr sz="1000" b="1" i="1" spc="-15" dirty="0">
                <a:solidFill>
                  <a:srgbClr val="FFFFFF"/>
                </a:solidFill>
                <a:latin typeface="Arial"/>
                <a:cs typeface="Arial"/>
              </a:rPr>
              <a:t> </a:t>
            </a:r>
            <a:r>
              <a:rPr sz="1000" b="1" i="1" dirty="0">
                <a:solidFill>
                  <a:srgbClr val="FFFFFF"/>
                </a:solidFill>
                <a:latin typeface="Arial"/>
                <a:cs typeface="Arial"/>
              </a:rPr>
              <a:t>be</a:t>
            </a:r>
            <a:r>
              <a:rPr sz="1000" b="1" i="1" spc="-35" dirty="0">
                <a:solidFill>
                  <a:srgbClr val="FFFFFF"/>
                </a:solidFill>
                <a:latin typeface="Arial"/>
                <a:cs typeface="Arial"/>
              </a:rPr>
              <a:t> </a:t>
            </a:r>
            <a:r>
              <a:rPr sz="1000" b="1" i="1" spc="-20" dirty="0">
                <a:solidFill>
                  <a:srgbClr val="FFFFFF"/>
                </a:solidFill>
                <a:latin typeface="Arial"/>
                <a:cs typeface="Arial"/>
              </a:rPr>
              <a:t>ship</a:t>
            </a:r>
            <a:endParaRPr sz="1000">
              <a:latin typeface="Arial"/>
              <a:cs typeface="Arial"/>
            </a:endParaRPr>
          </a:p>
        </p:txBody>
      </p:sp>
      <p:pic>
        <p:nvPicPr>
          <p:cNvPr id="22" name="object 22"/>
          <p:cNvPicPr/>
          <p:nvPr/>
        </p:nvPicPr>
        <p:blipFill>
          <a:blip r:embed="rId19" cstate="print"/>
          <a:stretch>
            <a:fillRect/>
          </a:stretch>
        </p:blipFill>
        <p:spPr>
          <a:xfrm>
            <a:off x="1197863" y="3244596"/>
            <a:ext cx="1624583" cy="947927"/>
          </a:xfrm>
          <a:prstGeom prst="rect">
            <a:avLst/>
          </a:prstGeom>
        </p:spPr>
      </p:pic>
      <p:pic>
        <p:nvPicPr>
          <p:cNvPr id="23" name="object 23"/>
          <p:cNvPicPr/>
          <p:nvPr/>
        </p:nvPicPr>
        <p:blipFill>
          <a:blip r:embed="rId20" cstate="print"/>
          <a:stretch>
            <a:fillRect/>
          </a:stretch>
        </p:blipFill>
        <p:spPr>
          <a:xfrm>
            <a:off x="4684541" y="3805177"/>
            <a:ext cx="599283" cy="665539"/>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358139" y="1456944"/>
            <a:ext cx="9011411" cy="5045963"/>
          </a:xfrm>
          <a:prstGeom prst="rect">
            <a:avLst/>
          </a:prstGeom>
        </p:spPr>
      </p:pic>
      <p:sp>
        <p:nvSpPr>
          <p:cNvPr id="3" name="object 3"/>
          <p:cNvSpPr txBox="1"/>
          <p:nvPr/>
        </p:nvSpPr>
        <p:spPr>
          <a:xfrm>
            <a:off x="932687" y="1975104"/>
            <a:ext cx="3251200" cy="582295"/>
          </a:xfrm>
          <a:prstGeom prst="rect">
            <a:avLst/>
          </a:prstGeom>
          <a:solidFill>
            <a:srgbClr val="2F5497"/>
          </a:solidFill>
          <a:ln w="10668">
            <a:solidFill>
              <a:srgbClr val="162B50"/>
            </a:solidFill>
          </a:ln>
        </p:spPr>
        <p:txBody>
          <a:bodyPr vert="horz" wrap="square" lIns="0" tIns="160655" rIns="0" bIns="0" rtlCol="0">
            <a:spAutoFit/>
          </a:bodyPr>
          <a:lstStyle/>
          <a:p>
            <a:pPr marL="838200">
              <a:lnSpc>
                <a:spcPct val="100000"/>
              </a:lnSpc>
              <a:spcBef>
                <a:spcPts val="1265"/>
              </a:spcBef>
            </a:pPr>
            <a:r>
              <a:rPr sz="1650" b="1" i="1" spc="-10" dirty="0">
                <a:solidFill>
                  <a:srgbClr val="FFFFFF"/>
                </a:solidFill>
                <a:latin typeface="Arial"/>
                <a:cs typeface="Arial"/>
              </a:rPr>
              <a:t>Techical</a:t>
            </a:r>
            <a:r>
              <a:rPr sz="1650" b="1" i="1" spc="-65" dirty="0">
                <a:solidFill>
                  <a:srgbClr val="FFFFFF"/>
                </a:solidFill>
                <a:latin typeface="Arial"/>
                <a:cs typeface="Arial"/>
              </a:rPr>
              <a:t> </a:t>
            </a:r>
            <a:r>
              <a:rPr sz="1650" b="1" i="1" spc="-10" dirty="0">
                <a:solidFill>
                  <a:srgbClr val="FFFFFF"/>
                </a:solidFill>
                <a:latin typeface="Arial"/>
                <a:cs typeface="Arial"/>
              </a:rPr>
              <a:t>Support</a:t>
            </a:r>
            <a:endParaRPr sz="1650">
              <a:latin typeface="Arial"/>
              <a:cs typeface="Arial"/>
            </a:endParaRPr>
          </a:p>
        </p:txBody>
      </p:sp>
      <p:sp>
        <p:nvSpPr>
          <p:cNvPr id="4" name="object 4"/>
          <p:cNvSpPr txBox="1"/>
          <p:nvPr/>
        </p:nvSpPr>
        <p:spPr>
          <a:xfrm>
            <a:off x="932687" y="1685544"/>
            <a:ext cx="826135" cy="219710"/>
          </a:xfrm>
          <a:prstGeom prst="rect">
            <a:avLst/>
          </a:prstGeom>
          <a:solidFill>
            <a:srgbClr val="FFFFFF"/>
          </a:solidFill>
          <a:ln w="10667">
            <a:solidFill>
              <a:srgbClr val="70AC46"/>
            </a:solidFill>
          </a:ln>
        </p:spPr>
        <p:txBody>
          <a:bodyPr vert="horz" wrap="square" lIns="0" tIns="42545" rIns="0" bIns="0" rtlCol="0">
            <a:spAutoFit/>
          </a:bodyPr>
          <a:lstStyle/>
          <a:p>
            <a:pPr marL="188595">
              <a:lnSpc>
                <a:spcPct val="100000"/>
              </a:lnSpc>
              <a:spcBef>
                <a:spcPts val="335"/>
              </a:spcBef>
            </a:pPr>
            <a:r>
              <a:rPr sz="850" b="1" spc="-10" dirty="0">
                <a:latin typeface="Arial"/>
                <a:cs typeface="Arial"/>
              </a:rPr>
              <a:t>Services</a:t>
            </a:r>
            <a:endParaRPr sz="850">
              <a:latin typeface="Arial"/>
              <a:cs typeface="Arial"/>
            </a:endParaRPr>
          </a:p>
        </p:txBody>
      </p:sp>
      <p:sp>
        <p:nvSpPr>
          <p:cNvPr id="5" name="object 5"/>
          <p:cNvSpPr txBox="1"/>
          <p:nvPr/>
        </p:nvSpPr>
        <p:spPr>
          <a:xfrm>
            <a:off x="932687" y="2628900"/>
            <a:ext cx="3493135" cy="1815464"/>
          </a:xfrm>
          <a:prstGeom prst="rect">
            <a:avLst/>
          </a:prstGeom>
          <a:solidFill>
            <a:srgbClr val="FFFFFF"/>
          </a:solidFill>
          <a:ln w="10668">
            <a:solidFill>
              <a:srgbClr val="ED7C31"/>
            </a:solidFill>
          </a:ln>
        </p:spPr>
        <p:txBody>
          <a:bodyPr vert="horz" wrap="square" lIns="0" tIns="78740" rIns="0" bIns="0" rtlCol="0">
            <a:spAutoFit/>
          </a:bodyPr>
          <a:lstStyle/>
          <a:p>
            <a:pPr marL="81915" marR="74295" algn="ctr">
              <a:lnSpc>
                <a:spcPts val="1190"/>
              </a:lnSpc>
              <a:spcBef>
                <a:spcPts val="620"/>
              </a:spcBef>
            </a:pPr>
            <a:r>
              <a:rPr sz="1000" b="1" dirty="0">
                <a:latin typeface="Arial"/>
                <a:cs typeface="Arial"/>
              </a:rPr>
              <a:t>We</a:t>
            </a:r>
            <a:r>
              <a:rPr sz="1000" b="1" spc="-45" dirty="0">
                <a:latin typeface="Arial"/>
                <a:cs typeface="Arial"/>
              </a:rPr>
              <a:t> </a:t>
            </a:r>
            <a:r>
              <a:rPr sz="1000" b="1" dirty="0">
                <a:latin typeface="Arial"/>
                <a:cs typeface="Arial"/>
              </a:rPr>
              <a:t>are</a:t>
            </a:r>
            <a:r>
              <a:rPr sz="1000" b="1" spc="-25" dirty="0">
                <a:latin typeface="Arial"/>
                <a:cs typeface="Arial"/>
              </a:rPr>
              <a:t> </a:t>
            </a:r>
            <a:r>
              <a:rPr sz="1000" b="1" dirty="0">
                <a:latin typeface="Arial"/>
                <a:cs typeface="Arial"/>
              </a:rPr>
              <a:t>also</a:t>
            </a:r>
            <a:r>
              <a:rPr sz="1000" b="1" spc="-25" dirty="0">
                <a:latin typeface="Arial"/>
                <a:cs typeface="Arial"/>
              </a:rPr>
              <a:t> </a:t>
            </a:r>
            <a:r>
              <a:rPr sz="1000" b="1" dirty="0">
                <a:latin typeface="Arial"/>
                <a:cs typeface="Arial"/>
              </a:rPr>
              <a:t>able</a:t>
            </a:r>
            <a:r>
              <a:rPr sz="1000" b="1" spc="-30" dirty="0">
                <a:latin typeface="Arial"/>
                <a:cs typeface="Arial"/>
              </a:rPr>
              <a:t> </a:t>
            </a:r>
            <a:r>
              <a:rPr sz="1000" b="1" dirty="0">
                <a:latin typeface="Arial"/>
                <a:cs typeface="Arial"/>
              </a:rPr>
              <a:t>,</a:t>
            </a:r>
            <a:r>
              <a:rPr sz="1000" b="1" spc="-30" dirty="0">
                <a:latin typeface="Arial"/>
                <a:cs typeface="Arial"/>
              </a:rPr>
              <a:t> </a:t>
            </a:r>
            <a:r>
              <a:rPr sz="1000" b="1" dirty="0">
                <a:latin typeface="Arial"/>
                <a:cs typeface="Arial"/>
              </a:rPr>
              <a:t>thanks</a:t>
            </a:r>
            <a:r>
              <a:rPr sz="1000" b="1" spc="-50" dirty="0">
                <a:latin typeface="Arial"/>
                <a:cs typeface="Arial"/>
              </a:rPr>
              <a:t> </a:t>
            </a:r>
            <a:r>
              <a:rPr sz="1000" b="1" dirty="0">
                <a:latin typeface="Arial"/>
                <a:cs typeface="Arial"/>
              </a:rPr>
              <a:t>to</a:t>
            </a:r>
            <a:r>
              <a:rPr sz="1000" b="1" spc="-15" dirty="0">
                <a:latin typeface="Arial"/>
                <a:cs typeface="Arial"/>
              </a:rPr>
              <a:t> </a:t>
            </a:r>
            <a:r>
              <a:rPr sz="1000" b="1" dirty="0">
                <a:latin typeface="Arial"/>
                <a:cs typeface="Arial"/>
              </a:rPr>
              <a:t>the</a:t>
            </a:r>
            <a:r>
              <a:rPr sz="1000" b="1" spc="-50" dirty="0">
                <a:latin typeface="Arial"/>
                <a:cs typeface="Arial"/>
              </a:rPr>
              <a:t> </a:t>
            </a:r>
            <a:r>
              <a:rPr sz="1000" b="1" dirty="0">
                <a:latin typeface="Arial"/>
                <a:cs typeface="Arial"/>
              </a:rPr>
              <a:t>twenty</a:t>
            </a:r>
            <a:r>
              <a:rPr sz="1000" b="1" spc="-50" dirty="0">
                <a:latin typeface="Arial"/>
                <a:cs typeface="Arial"/>
              </a:rPr>
              <a:t> </a:t>
            </a:r>
            <a:r>
              <a:rPr sz="1000" b="1" dirty="0">
                <a:latin typeface="Arial"/>
                <a:cs typeface="Arial"/>
              </a:rPr>
              <a:t>years</a:t>
            </a:r>
            <a:r>
              <a:rPr sz="1000" b="1" spc="-30" dirty="0">
                <a:latin typeface="Arial"/>
                <a:cs typeface="Arial"/>
              </a:rPr>
              <a:t> </a:t>
            </a:r>
            <a:r>
              <a:rPr sz="1000" b="1" spc="-25" dirty="0">
                <a:latin typeface="Arial"/>
                <a:cs typeface="Arial"/>
              </a:rPr>
              <a:t>of </a:t>
            </a:r>
            <a:r>
              <a:rPr sz="1000" b="1" spc="-10" dirty="0">
                <a:latin typeface="Arial"/>
                <a:cs typeface="Arial"/>
              </a:rPr>
              <a:t>experience</a:t>
            </a:r>
            <a:r>
              <a:rPr sz="1000" b="1" spc="-25" dirty="0">
                <a:latin typeface="Arial"/>
                <a:cs typeface="Arial"/>
              </a:rPr>
              <a:t> </a:t>
            </a:r>
            <a:r>
              <a:rPr sz="1000" b="1" dirty="0">
                <a:latin typeface="Arial"/>
                <a:cs typeface="Arial"/>
              </a:rPr>
              <a:t>in</a:t>
            </a:r>
            <a:r>
              <a:rPr sz="1000" b="1" spc="10" dirty="0">
                <a:latin typeface="Arial"/>
                <a:cs typeface="Arial"/>
              </a:rPr>
              <a:t> </a:t>
            </a:r>
            <a:r>
              <a:rPr sz="1000" b="1" dirty="0">
                <a:latin typeface="Arial"/>
                <a:cs typeface="Arial"/>
              </a:rPr>
              <a:t>our</a:t>
            </a:r>
            <a:r>
              <a:rPr sz="1000" b="1" spc="-5" dirty="0">
                <a:latin typeface="Arial"/>
                <a:cs typeface="Arial"/>
              </a:rPr>
              <a:t> </a:t>
            </a:r>
            <a:r>
              <a:rPr sz="1000" b="1" spc="-10" dirty="0">
                <a:latin typeface="Arial"/>
                <a:cs typeface="Arial"/>
              </a:rPr>
              <a:t>enancend</a:t>
            </a:r>
            <a:r>
              <a:rPr sz="1000" b="1" spc="-20" dirty="0">
                <a:latin typeface="Arial"/>
                <a:cs typeface="Arial"/>
              </a:rPr>
              <a:t> </a:t>
            </a:r>
            <a:r>
              <a:rPr sz="1000" b="1" spc="-10" dirty="0">
                <a:latin typeface="Arial"/>
                <a:cs typeface="Arial"/>
              </a:rPr>
              <a:t>technical</a:t>
            </a:r>
            <a:r>
              <a:rPr sz="1000" b="1" spc="-30" dirty="0">
                <a:latin typeface="Arial"/>
                <a:cs typeface="Arial"/>
              </a:rPr>
              <a:t> </a:t>
            </a:r>
            <a:r>
              <a:rPr sz="1000" b="1" spc="-20" dirty="0">
                <a:latin typeface="Arial"/>
                <a:cs typeface="Arial"/>
              </a:rPr>
              <a:t>Team</a:t>
            </a:r>
            <a:r>
              <a:rPr sz="1000" b="1" spc="-15" dirty="0">
                <a:latin typeface="Arial"/>
                <a:cs typeface="Arial"/>
              </a:rPr>
              <a:t> </a:t>
            </a:r>
            <a:r>
              <a:rPr sz="1000" b="1" dirty="0">
                <a:latin typeface="Arial"/>
                <a:cs typeface="Arial"/>
              </a:rPr>
              <a:t>the</a:t>
            </a:r>
            <a:r>
              <a:rPr sz="1000" b="1" spc="-5" dirty="0">
                <a:latin typeface="Arial"/>
                <a:cs typeface="Arial"/>
              </a:rPr>
              <a:t> </a:t>
            </a:r>
            <a:r>
              <a:rPr sz="1000" b="1" spc="-10" dirty="0">
                <a:latin typeface="Arial"/>
                <a:cs typeface="Arial"/>
              </a:rPr>
              <a:t>support </a:t>
            </a:r>
            <a:r>
              <a:rPr sz="1000" b="1" dirty="0">
                <a:latin typeface="Arial"/>
                <a:cs typeface="Arial"/>
              </a:rPr>
              <a:t>for</a:t>
            </a:r>
            <a:r>
              <a:rPr sz="1000" b="1" spc="-25" dirty="0">
                <a:latin typeface="Arial"/>
                <a:cs typeface="Arial"/>
              </a:rPr>
              <a:t> </a:t>
            </a:r>
            <a:r>
              <a:rPr sz="1000" b="1" dirty="0">
                <a:latin typeface="Arial"/>
                <a:cs typeface="Arial"/>
              </a:rPr>
              <a:t>tailor</a:t>
            </a:r>
            <a:r>
              <a:rPr sz="1000" b="1" spc="-20" dirty="0">
                <a:latin typeface="Arial"/>
                <a:cs typeface="Arial"/>
              </a:rPr>
              <a:t> </a:t>
            </a:r>
            <a:r>
              <a:rPr sz="1000" b="1" dirty="0">
                <a:latin typeface="Arial"/>
                <a:cs typeface="Arial"/>
              </a:rPr>
              <a:t>made</a:t>
            </a:r>
            <a:r>
              <a:rPr sz="1000" b="1" spc="-25" dirty="0">
                <a:latin typeface="Arial"/>
                <a:cs typeface="Arial"/>
              </a:rPr>
              <a:t> </a:t>
            </a:r>
            <a:r>
              <a:rPr sz="1000" b="1" spc="-10" dirty="0">
                <a:latin typeface="Arial"/>
                <a:cs typeface="Arial"/>
              </a:rPr>
              <a:t>consultancy</a:t>
            </a:r>
            <a:r>
              <a:rPr sz="1000" b="1" spc="-35" dirty="0">
                <a:latin typeface="Arial"/>
                <a:cs typeface="Arial"/>
              </a:rPr>
              <a:t> </a:t>
            </a:r>
            <a:r>
              <a:rPr sz="1000" b="1" dirty="0">
                <a:latin typeface="Arial"/>
                <a:cs typeface="Arial"/>
              </a:rPr>
              <a:t>for</a:t>
            </a:r>
            <a:r>
              <a:rPr sz="1000" b="1" spc="-25" dirty="0">
                <a:latin typeface="Arial"/>
                <a:cs typeface="Arial"/>
              </a:rPr>
              <a:t> </a:t>
            </a:r>
            <a:r>
              <a:rPr sz="1000" b="1" dirty="0">
                <a:latin typeface="Arial"/>
                <a:cs typeface="Arial"/>
              </a:rPr>
              <a:t>the</a:t>
            </a:r>
            <a:r>
              <a:rPr sz="1000" b="1" spc="-15" dirty="0">
                <a:latin typeface="Arial"/>
                <a:cs typeface="Arial"/>
              </a:rPr>
              <a:t> </a:t>
            </a:r>
            <a:r>
              <a:rPr sz="1000" b="1" dirty="0">
                <a:latin typeface="Arial"/>
                <a:cs typeface="Arial"/>
              </a:rPr>
              <a:t>issues</a:t>
            </a:r>
            <a:r>
              <a:rPr sz="1000" b="1" spc="-25" dirty="0">
                <a:latin typeface="Arial"/>
                <a:cs typeface="Arial"/>
              </a:rPr>
              <a:t> </a:t>
            </a:r>
            <a:r>
              <a:rPr sz="1000" b="1" spc="-10" dirty="0">
                <a:latin typeface="Arial"/>
                <a:cs typeface="Arial"/>
              </a:rPr>
              <a:t>resolution</a:t>
            </a:r>
            <a:r>
              <a:rPr sz="1000" b="1" spc="-25" dirty="0">
                <a:latin typeface="Arial"/>
                <a:cs typeface="Arial"/>
              </a:rPr>
              <a:t> in </a:t>
            </a:r>
            <a:r>
              <a:rPr sz="1000" b="1" spc="-10" dirty="0">
                <a:latin typeface="Arial"/>
                <a:cs typeface="Arial"/>
              </a:rPr>
              <a:t>problems</a:t>
            </a:r>
            <a:r>
              <a:rPr sz="1000" b="1" spc="-40" dirty="0">
                <a:latin typeface="Arial"/>
                <a:cs typeface="Arial"/>
              </a:rPr>
              <a:t> </a:t>
            </a:r>
            <a:r>
              <a:rPr sz="1000" b="1" dirty="0">
                <a:latin typeface="Arial"/>
                <a:cs typeface="Arial"/>
              </a:rPr>
              <a:t>that</a:t>
            </a:r>
            <a:r>
              <a:rPr sz="1000" b="1" spc="-10" dirty="0">
                <a:latin typeface="Arial"/>
                <a:cs typeface="Arial"/>
              </a:rPr>
              <a:t> sometime</a:t>
            </a:r>
            <a:r>
              <a:rPr sz="1000" b="1" spc="-60" dirty="0">
                <a:latin typeface="Arial"/>
                <a:cs typeface="Arial"/>
              </a:rPr>
              <a:t> </a:t>
            </a:r>
            <a:r>
              <a:rPr sz="1000" b="1" dirty="0">
                <a:latin typeface="Arial"/>
                <a:cs typeface="Arial"/>
              </a:rPr>
              <a:t>could</a:t>
            </a:r>
            <a:r>
              <a:rPr sz="1000" b="1" spc="-15" dirty="0">
                <a:latin typeface="Arial"/>
                <a:cs typeface="Arial"/>
              </a:rPr>
              <a:t> </a:t>
            </a:r>
            <a:r>
              <a:rPr sz="1000" b="1" dirty="0">
                <a:latin typeface="Arial"/>
                <a:cs typeface="Arial"/>
              </a:rPr>
              <a:t>happen</a:t>
            </a:r>
            <a:r>
              <a:rPr sz="1000" b="1" spc="-25" dirty="0">
                <a:latin typeface="Arial"/>
                <a:cs typeface="Arial"/>
              </a:rPr>
              <a:t> </a:t>
            </a:r>
            <a:r>
              <a:rPr sz="1000" b="1" spc="-50" dirty="0">
                <a:latin typeface="Arial"/>
                <a:cs typeface="Arial"/>
              </a:rPr>
              <a:t>.</a:t>
            </a:r>
            <a:endParaRPr sz="1000">
              <a:latin typeface="Arial"/>
              <a:cs typeface="Arial"/>
            </a:endParaRPr>
          </a:p>
          <a:p>
            <a:pPr algn="ctr">
              <a:lnSpc>
                <a:spcPts val="1140"/>
              </a:lnSpc>
            </a:pPr>
            <a:r>
              <a:rPr sz="1000" b="1" dirty="0">
                <a:latin typeface="Arial"/>
                <a:cs typeface="Arial"/>
              </a:rPr>
              <a:t>We</a:t>
            </a:r>
            <a:r>
              <a:rPr sz="1000" b="1" spc="-30" dirty="0">
                <a:latin typeface="Arial"/>
                <a:cs typeface="Arial"/>
              </a:rPr>
              <a:t> </a:t>
            </a:r>
            <a:r>
              <a:rPr sz="1000" b="1" dirty="0">
                <a:latin typeface="Arial"/>
                <a:cs typeface="Arial"/>
              </a:rPr>
              <a:t>are</a:t>
            </a:r>
            <a:r>
              <a:rPr sz="1000" b="1" spc="-10" dirty="0">
                <a:latin typeface="Arial"/>
                <a:cs typeface="Arial"/>
              </a:rPr>
              <a:t> </a:t>
            </a:r>
            <a:r>
              <a:rPr sz="1000" b="1" dirty="0">
                <a:latin typeface="Arial"/>
                <a:cs typeface="Arial"/>
              </a:rPr>
              <a:t>able</a:t>
            </a:r>
            <a:r>
              <a:rPr sz="1000" b="1" spc="-20" dirty="0">
                <a:latin typeface="Arial"/>
                <a:cs typeface="Arial"/>
              </a:rPr>
              <a:t> </a:t>
            </a:r>
            <a:r>
              <a:rPr sz="1000" b="1" dirty="0">
                <a:latin typeface="Arial"/>
                <a:cs typeface="Arial"/>
              </a:rPr>
              <a:t>to</a:t>
            </a:r>
            <a:r>
              <a:rPr sz="1000" b="1" spc="-10" dirty="0">
                <a:latin typeface="Arial"/>
                <a:cs typeface="Arial"/>
              </a:rPr>
              <a:t> propose</a:t>
            </a:r>
            <a:r>
              <a:rPr sz="1000" b="1" spc="-35" dirty="0">
                <a:latin typeface="Arial"/>
                <a:cs typeface="Arial"/>
              </a:rPr>
              <a:t> </a:t>
            </a:r>
            <a:r>
              <a:rPr sz="1000" b="1" spc="-10" dirty="0">
                <a:latin typeface="Arial"/>
                <a:cs typeface="Arial"/>
              </a:rPr>
              <a:t>validated</a:t>
            </a:r>
            <a:r>
              <a:rPr sz="1000" b="1" spc="-40" dirty="0">
                <a:latin typeface="Arial"/>
                <a:cs typeface="Arial"/>
              </a:rPr>
              <a:t> </a:t>
            </a:r>
            <a:r>
              <a:rPr sz="1000" b="1" dirty="0">
                <a:latin typeface="Arial"/>
                <a:cs typeface="Arial"/>
              </a:rPr>
              <a:t>solution</a:t>
            </a:r>
            <a:r>
              <a:rPr sz="1000" b="1" spc="-25" dirty="0">
                <a:latin typeface="Arial"/>
                <a:cs typeface="Arial"/>
              </a:rPr>
              <a:t> </a:t>
            </a:r>
            <a:r>
              <a:rPr sz="1000" b="1" dirty="0">
                <a:latin typeface="Arial"/>
                <a:cs typeface="Arial"/>
              </a:rPr>
              <a:t>whit</a:t>
            </a:r>
            <a:r>
              <a:rPr sz="1000" b="1" spc="-25" dirty="0">
                <a:latin typeface="Arial"/>
                <a:cs typeface="Arial"/>
              </a:rPr>
              <a:t> </a:t>
            </a:r>
            <a:r>
              <a:rPr sz="1000" b="1" spc="-10" dirty="0">
                <a:latin typeface="Arial"/>
                <a:cs typeface="Arial"/>
              </a:rPr>
              <a:t>relative</a:t>
            </a:r>
            <a:endParaRPr sz="1000">
              <a:latin typeface="Arial"/>
              <a:cs typeface="Arial"/>
            </a:endParaRPr>
          </a:p>
          <a:p>
            <a:pPr marL="1270" algn="ctr">
              <a:lnSpc>
                <a:spcPts val="1195"/>
              </a:lnSpc>
            </a:pPr>
            <a:r>
              <a:rPr sz="1000" b="1" spc="-10" dirty="0">
                <a:latin typeface="Arial"/>
                <a:cs typeface="Arial"/>
              </a:rPr>
              <a:t>instruction</a:t>
            </a:r>
            <a:r>
              <a:rPr sz="1000" b="1" spc="-45" dirty="0">
                <a:latin typeface="Arial"/>
                <a:cs typeface="Arial"/>
              </a:rPr>
              <a:t> </a:t>
            </a:r>
            <a:r>
              <a:rPr sz="1000" b="1" dirty="0">
                <a:latin typeface="Arial"/>
                <a:cs typeface="Arial"/>
              </a:rPr>
              <a:t>to growing</a:t>
            </a:r>
            <a:r>
              <a:rPr sz="1000" b="1" spc="-30" dirty="0">
                <a:latin typeface="Arial"/>
                <a:cs typeface="Arial"/>
              </a:rPr>
              <a:t> </a:t>
            </a:r>
            <a:r>
              <a:rPr sz="1000" b="1" dirty="0">
                <a:latin typeface="Arial"/>
                <a:cs typeface="Arial"/>
              </a:rPr>
              <a:t>up</a:t>
            </a:r>
            <a:r>
              <a:rPr sz="1000" b="1" spc="-5" dirty="0">
                <a:latin typeface="Arial"/>
                <a:cs typeface="Arial"/>
              </a:rPr>
              <a:t> </a:t>
            </a:r>
            <a:r>
              <a:rPr sz="1000" b="1" dirty="0">
                <a:latin typeface="Arial"/>
                <a:cs typeface="Arial"/>
              </a:rPr>
              <a:t>the</a:t>
            </a:r>
            <a:r>
              <a:rPr sz="1000" b="1" spc="-25" dirty="0">
                <a:latin typeface="Arial"/>
                <a:cs typeface="Arial"/>
              </a:rPr>
              <a:t> </a:t>
            </a:r>
            <a:r>
              <a:rPr sz="1000" b="1" dirty="0">
                <a:latin typeface="Arial"/>
                <a:cs typeface="Arial"/>
              </a:rPr>
              <a:t>line</a:t>
            </a:r>
            <a:r>
              <a:rPr sz="1000" b="1" spc="-10" dirty="0">
                <a:latin typeface="Arial"/>
                <a:cs typeface="Arial"/>
              </a:rPr>
              <a:t> efficency.</a:t>
            </a:r>
            <a:endParaRPr sz="1000">
              <a:latin typeface="Arial"/>
              <a:cs typeface="Arial"/>
            </a:endParaRPr>
          </a:p>
          <a:p>
            <a:pPr>
              <a:lnSpc>
                <a:spcPct val="100000"/>
              </a:lnSpc>
              <a:spcBef>
                <a:spcPts val="70"/>
              </a:spcBef>
            </a:pPr>
            <a:endParaRPr sz="1000">
              <a:latin typeface="Arial"/>
              <a:cs typeface="Arial"/>
            </a:endParaRPr>
          </a:p>
          <a:p>
            <a:pPr marL="112395" marR="101600" indent="-3175" algn="ctr">
              <a:lnSpc>
                <a:spcPts val="1190"/>
              </a:lnSpc>
              <a:spcBef>
                <a:spcPts val="5"/>
              </a:spcBef>
            </a:pPr>
            <a:r>
              <a:rPr sz="1000" b="1" dirty="0">
                <a:latin typeface="Arial"/>
                <a:cs typeface="Arial"/>
              </a:rPr>
              <a:t>In</a:t>
            </a:r>
            <a:r>
              <a:rPr sz="1000" b="1" spc="-5" dirty="0">
                <a:latin typeface="Arial"/>
                <a:cs typeface="Arial"/>
              </a:rPr>
              <a:t> </a:t>
            </a:r>
            <a:r>
              <a:rPr sz="1000" b="1" dirty="0">
                <a:latin typeface="Arial"/>
                <a:cs typeface="Arial"/>
              </a:rPr>
              <a:t>the</a:t>
            </a:r>
            <a:r>
              <a:rPr sz="1000" b="1" spc="-20" dirty="0">
                <a:latin typeface="Arial"/>
                <a:cs typeface="Arial"/>
              </a:rPr>
              <a:t> </a:t>
            </a:r>
            <a:r>
              <a:rPr sz="1000" b="1" dirty="0">
                <a:latin typeface="Arial"/>
                <a:cs typeface="Arial"/>
              </a:rPr>
              <a:t>spirti</a:t>
            </a:r>
            <a:r>
              <a:rPr sz="1000" b="1" spc="-25" dirty="0">
                <a:latin typeface="Arial"/>
                <a:cs typeface="Arial"/>
              </a:rPr>
              <a:t> </a:t>
            </a:r>
            <a:r>
              <a:rPr sz="1000" b="1" dirty="0">
                <a:latin typeface="Arial"/>
                <a:cs typeface="Arial"/>
              </a:rPr>
              <a:t>to</a:t>
            </a:r>
            <a:r>
              <a:rPr sz="1000" b="1" spc="-5" dirty="0">
                <a:latin typeface="Arial"/>
                <a:cs typeface="Arial"/>
              </a:rPr>
              <a:t> </a:t>
            </a:r>
            <a:r>
              <a:rPr sz="1000" b="1" spc="-10" dirty="0">
                <a:latin typeface="Arial"/>
                <a:cs typeface="Arial"/>
              </a:rPr>
              <a:t>support</a:t>
            </a:r>
            <a:r>
              <a:rPr sz="1000" b="1" spc="-40" dirty="0">
                <a:latin typeface="Arial"/>
                <a:cs typeface="Arial"/>
              </a:rPr>
              <a:t> </a:t>
            </a:r>
            <a:r>
              <a:rPr sz="1000" b="1" dirty="0">
                <a:latin typeface="Arial"/>
                <a:cs typeface="Arial"/>
              </a:rPr>
              <a:t>our</a:t>
            </a:r>
            <a:r>
              <a:rPr sz="1000" b="1" spc="-5" dirty="0">
                <a:latin typeface="Arial"/>
                <a:cs typeface="Arial"/>
              </a:rPr>
              <a:t> </a:t>
            </a:r>
            <a:r>
              <a:rPr sz="1000" b="1" spc="-10" dirty="0">
                <a:latin typeface="Arial"/>
                <a:cs typeface="Arial"/>
              </a:rPr>
              <a:t>custumer</a:t>
            </a:r>
            <a:r>
              <a:rPr sz="1000" b="1" spc="-50" dirty="0">
                <a:latin typeface="Arial"/>
                <a:cs typeface="Arial"/>
              </a:rPr>
              <a:t> </a:t>
            </a:r>
            <a:r>
              <a:rPr sz="1000" b="1" dirty="0">
                <a:latin typeface="Arial"/>
                <a:cs typeface="Arial"/>
              </a:rPr>
              <a:t>at</a:t>
            </a:r>
            <a:r>
              <a:rPr sz="1000" b="1" spc="-10" dirty="0">
                <a:latin typeface="Arial"/>
                <a:cs typeface="Arial"/>
              </a:rPr>
              <a:t> </a:t>
            </a:r>
            <a:r>
              <a:rPr sz="1000" b="1" dirty="0">
                <a:latin typeface="Arial"/>
                <a:cs typeface="Arial"/>
              </a:rPr>
              <a:t>360°</a:t>
            </a:r>
            <a:r>
              <a:rPr sz="1000" b="1" spc="-35" dirty="0">
                <a:latin typeface="Arial"/>
                <a:cs typeface="Arial"/>
              </a:rPr>
              <a:t> </a:t>
            </a:r>
            <a:r>
              <a:rPr sz="1000" b="1" dirty="0">
                <a:latin typeface="Arial"/>
                <a:cs typeface="Arial"/>
              </a:rPr>
              <a:t>we</a:t>
            </a:r>
            <a:r>
              <a:rPr sz="1000" b="1" spc="-40" dirty="0">
                <a:latin typeface="Arial"/>
                <a:cs typeface="Arial"/>
              </a:rPr>
              <a:t> </a:t>
            </a:r>
            <a:r>
              <a:rPr sz="1000" b="1" dirty="0">
                <a:latin typeface="Arial"/>
                <a:cs typeface="Arial"/>
              </a:rPr>
              <a:t>can</a:t>
            </a:r>
            <a:r>
              <a:rPr sz="1000" b="1" spc="-15" dirty="0">
                <a:latin typeface="Arial"/>
                <a:cs typeface="Arial"/>
              </a:rPr>
              <a:t> </a:t>
            </a:r>
            <a:r>
              <a:rPr sz="1000" b="1" spc="-35" dirty="0">
                <a:latin typeface="Arial"/>
                <a:cs typeface="Arial"/>
              </a:rPr>
              <a:t>do </a:t>
            </a:r>
            <a:r>
              <a:rPr sz="1000" b="1" dirty="0">
                <a:latin typeface="Arial"/>
                <a:cs typeface="Arial"/>
              </a:rPr>
              <a:t>a</a:t>
            </a:r>
            <a:r>
              <a:rPr sz="1000" b="1" spc="-20" dirty="0">
                <a:latin typeface="Arial"/>
                <a:cs typeface="Arial"/>
              </a:rPr>
              <a:t> </a:t>
            </a:r>
            <a:r>
              <a:rPr sz="1000" b="1" spc="-10" dirty="0">
                <a:latin typeface="Arial"/>
                <a:cs typeface="Arial"/>
              </a:rPr>
              <a:t>diagniostic</a:t>
            </a:r>
            <a:r>
              <a:rPr sz="1000" b="1" spc="-40" dirty="0">
                <a:latin typeface="Arial"/>
                <a:cs typeface="Arial"/>
              </a:rPr>
              <a:t> </a:t>
            </a:r>
            <a:r>
              <a:rPr sz="1000" b="1" dirty="0">
                <a:latin typeface="Arial"/>
                <a:cs typeface="Arial"/>
              </a:rPr>
              <a:t>visit</a:t>
            </a:r>
            <a:r>
              <a:rPr sz="1000" b="1" spc="-30" dirty="0">
                <a:latin typeface="Arial"/>
                <a:cs typeface="Arial"/>
              </a:rPr>
              <a:t> </a:t>
            </a:r>
            <a:r>
              <a:rPr sz="1000" b="1" dirty="0">
                <a:latin typeface="Arial"/>
                <a:cs typeface="Arial"/>
              </a:rPr>
              <a:t>or</a:t>
            </a:r>
            <a:r>
              <a:rPr sz="1000" b="1" spc="-30" dirty="0">
                <a:latin typeface="Arial"/>
                <a:cs typeface="Arial"/>
              </a:rPr>
              <a:t> </a:t>
            </a:r>
            <a:r>
              <a:rPr sz="1000" b="1" dirty="0">
                <a:latin typeface="Arial"/>
                <a:cs typeface="Arial"/>
              </a:rPr>
              <a:t>audit</a:t>
            </a:r>
            <a:r>
              <a:rPr sz="1000" b="1" spc="-10" dirty="0">
                <a:latin typeface="Arial"/>
                <a:cs typeface="Arial"/>
              </a:rPr>
              <a:t> </a:t>
            </a:r>
            <a:r>
              <a:rPr sz="1000" b="1" dirty="0">
                <a:latin typeface="Arial"/>
                <a:cs typeface="Arial"/>
              </a:rPr>
              <a:t>in</a:t>
            </a:r>
            <a:r>
              <a:rPr sz="1000" b="1" spc="-5" dirty="0">
                <a:latin typeface="Arial"/>
                <a:cs typeface="Arial"/>
              </a:rPr>
              <a:t> </a:t>
            </a:r>
            <a:r>
              <a:rPr sz="1000" b="1" dirty="0">
                <a:latin typeface="Arial"/>
                <a:cs typeface="Arial"/>
              </a:rPr>
              <a:t>the</a:t>
            </a:r>
            <a:r>
              <a:rPr sz="1000" b="1" spc="-25" dirty="0">
                <a:latin typeface="Arial"/>
                <a:cs typeface="Arial"/>
              </a:rPr>
              <a:t> </a:t>
            </a:r>
            <a:r>
              <a:rPr sz="1000" b="1" dirty="0">
                <a:latin typeface="Arial"/>
                <a:cs typeface="Arial"/>
              </a:rPr>
              <a:t>machine</a:t>
            </a:r>
            <a:r>
              <a:rPr sz="1000" b="1" spc="-30" dirty="0">
                <a:latin typeface="Arial"/>
                <a:cs typeface="Arial"/>
              </a:rPr>
              <a:t> </a:t>
            </a:r>
            <a:r>
              <a:rPr sz="1000" b="1" dirty="0">
                <a:latin typeface="Arial"/>
                <a:cs typeface="Arial"/>
              </a:rPr>
              <a:t>or</a:t>
            </a:r>
            <a:r>
              <a:rPr sz="1000" b="1" spc="-5" dirty="0">
                <a:latin typeface="Arial"/>
                <a:cs typeface="Arial"/>
              </a:rPr>
              <a:t> </a:t>
            </a:r>
            <a:r>
              <a:rPr sz="1000" b="1" dirty="0">
                <a:latin typeface="Arial"/>
                <a:cs typeface="Arial"/>
              </a:rPr>
              <a:t>line</a:t>
            </a:r>
            <a:r>
              <a:rPr sz="1000" b="1" spc="-35" dirty="0">
                <a:latin typeface="Arial"/>
                <a:cs typeface="Arial"/>
              </a:rPr>
              <a:t> </a:t>
            </a:r>
            <a:r>
              <a:rPr sz="1000" b="1" dirty="0">
                <a:latin typeface="Arial"/>
                <a:cs typeface="Arial"/>
              </a:rPr>
              <a:t>to</a:t>
            </a:r>
            <a:r>
              <a:rPr sz="1000" b="1" spc="-5" dirty="0">
                <a:latin typeface="Arial"/>
                <a:cs typeface="Arial"/>
              </a:rPr>
              <a:t> </a:t>
            </a:r>
            <a:r>
              <a:rPr sz="1000" b="1" spc="-25" dirty="0">
                <a:latin typeface="Arial"/>
                <a:cs typeface="Arial"/>
              </a:rPr>
              <a:t>do </a:t>
            </a:r>
            <a:r>
              <a:rPr sz="1000" b="1" dirty="0">
                <a:latin typeface="Arial"/>
                <a:cs typeface="Arial"/>
              </a:rPr>
              <a:t>the</a:t>
            </a:r>
            <a:r>
              <a:rPr sz="1000" b="1" spc="-20" dirty="0">
                <a:latin typeface="Arial"/>
                <a:cs typeface="Arial"/>
              </a:rPr>
              <a:t> </a:t>
            </a:r>
            <a:r>
              <a:rPr sz="1000" b="1" spc="-10" dirty="0">
                <a:latin typeface="Arial"/>
                <a:cs typeface="Arial"/>
              </a:rPr>
              <a:t>manintenace</a:t>
            </a:r>
            <a:r>
              <a:rPr sz="1000" b="1" spc="-45" dirty="0">
                <a:latin typeface="Arial"/>
                <a:cs typeface="Arial"/>
              </a:rPr>
              <a:t> </a:t>
            </a:r>
            <a:r>
              <a:rPr sz="1000" b="1" dirty="0">
                <a:latin typeface="Arial"/>
                <a:cs typeface="Arial"/>
              </a:rPr>
              <a:t>or</a:t>
            </a:r>
            <a:r>
              <a:rPr sz="1000" b="1" spc="-10" dirty="0">
                <a:latin typeface="Arial"/>
                <a:cs typeface="Arial"/>
              </a:rPr>
              <a:t> </a:t>
            </a:r>
            <a:r>
              <a:rPr sz="1000" b="1" dirty="0">
                <a:latin typeface="Arial"/>
                <a:cs typeface="Arial"/>
              </a:rPr>
              <a:t>to</a:t>
            </a:r>
            <a:r>
              <a:rPr sz="1000" b="1" spc="-5" dirty="0">
                <a:latin typeface="Arial"/>
                <a:cs typeface="Arial"/>
              </a:rPr>
              <a:t> </a:t>
            </a:r>
            <a:r>
              <a:rPr sz="1000" b="1" dirty="0">
                <a:latin typeface="Arial"/>
                <a:cs typeface="Arial"/>
              </a:rPr>
              <a:t>improve</a:t>
            </a:r>
            <a:r>
              <a:rPr sz="1000" b="1" spc="-15" dirty="0">
                <a:latin typeface="Arial"/>
                <a:cs typeface="Arial"/>
              </a:rPr>
              <a:t> </a:t>
            </a:r>
            <a:r>
              <a:rPr sz="1000" b="1" dirty="0">
                <a:latin typeface="Arial"/>
                <a:cs typeface="Arial"/>
              </a:rPr>
              <a:t>the</a:t>
            </a:r>
            <a:r>
              <a:rPr sz="1000" b="1" spc="-15" dirty="0">
                <a:latin typeface="Arial"/>
                <a:cs typeface="Arial"/>
              </a:rPr>
              <a:t> </a:t>
            </a:r>
            <a:r>
              <a:rPr sz="1000" b="1" spc="-10" dirty="0">
                <a:latin typeface="Arial"/>
                <a:cs typeface="Arial"/>
              </a:rPr>
              <a:t>upgrade</a:t>
            </a:r>
            <a:r>
              <a:rPr sz="1000" b="1" spc="-60" dirty="0">
                <a:latin typeface="Arial"/>
                <a:cs typeface="Arial"/>
              </a:rPr>
              <a:t> </a:t>
            </a:r>
            <a:r>
              <a:rPr sz="1000" b="1" dirty="0">
                <a:latin typeface="Arial"/>
                <a:cs typeface="Arial"/>
              </a:rPr>
              <a:t>to </a:t>
            </a:r>
            <a:r>
              <a:rPr sz="1000" b="1" spc="-10" dirty="0">
                <a:latin typeface="Arial"/>
                <a:cs typeface="Arial"/>
              </a:rPr>
              <a:t>improve </a:t>
            </a:r>
            <a:r>
              <a:rPr sz="1000" b="1" dirty="0">
                <a:latin typeface="Arial"/>
                <a:cs typeface="Arial"/>
              </a:rPr>
              <a:t>the</a:t>
            </a:r>
            <a:r>
              <a:rPr sz="1000" b="1" spc="-30" dirty="0">
                <a:latin typeface="Arial"/>
                <a:cs typeface="Arial"/>
              </a:rPr>
              <a:t> </a:t>
            </a:r>
            <a:r>
              <a:rPr sz="1000" b="1" dirty="0">
                <a:latin typeface="Arial"/>
                <a:cs typeface="Arial"/>
              </a:rPr>
              <a:t>Line</a:t>
            </a:r>
            <a:r>
              <a:rPr sz="1000" b="1" spc="-30" dirty="0">
                <a:latin typeface="Arial"/>
                <a:cs typeface="Arial"/>
              </a:rPr>
              <a:t> </a:t>
            </a:r>
            <a:r>
              <a:rPr sz="1000" b="1" spc="-25" dirty="0">
                <a:latin typeface="Arial"/>
                <a:cs typeface="Arial"/>
              </a:rPr>
              <a:t>OEE</a:t>
            </a:r>
            <a:endParaRPr sz="1000">
              <a:latin typeface="Arial"/>
              <a:cs typeface="Arial"/>
            </a:endParaRPr>
          </a:p>
        </p:txBody>
      </p:sp>
      <p:sp>
        <p:nvSpPr>
          <p:cNvPr id="6" name="object 6"/>
          <p:cNvSpPr txBox="1"/>
          <p:nvPr/>
        </p:nvSpPr>
        <p:spPr>
          <a:xfrm>
            <a:off x="932687" y="4515611"/>
            <a:ext cx="3493135" cy="1283335"/>
          </a:xfrm>
          <a:prstGeom prst="rect">
            <a:avLst/>
          </a:prstGeom>
          <a:solidFill>
            <a:srgbClr val="FFFFFF"/>
          </a:solidFill>
          <a:ln w="10668">
            <a:solidFill>
              <a:srgbClr val="ED7C31"/>
            </a:solidFill>
          </a:ln>
        </p:spPr>
        <p:txBody>
          <a:bodyPr vert="horz" wrap="square" lIns="0" tIns="109220" rIns="0" bIns="0" rtlCol="0">
            <a:spAutoFit/>
          </a:bodyPr>
          <a:lstStyle/>
          <a:p>
            <a:pPr algn="ctr">
              <a:lnSpc>
                <a:spcPts val="1195"/>
              </a:lnSpc>
              <a:spcBef>
                <a:spcPts val="860"/>
              </a:spcBef>
            </a:pPr>
            <a:r>
              <a:rPr sz="1000" b="1" spc="-10" dirty="0">
                <a:solidFill>
                  <a:srgbClr val="FF0000"/>
                </a:solidFill>
                <a:latin typeface="Arial"/>
                <a:cs typeface="Arial"/>
              </a:rPr>
              <a:t>EMERGENCY</a:t>
            </a:r>
            <a:r>
              <a:rPr sz="1000" b="1" spc="-40" dirty="0">
                <a:solidFill>
                  <a:srgbClr val="FF0000"/>
                </a:solidFill>
                <a:latin typeface="Arial"/>
                <a:cs typeface="Arial"/>
              </a:rPr>
              <a:t> </a:t>
            </a:r>
            <a:r>
              <a:rPr sz="1000" b="1" spc="-10" dirty="0">
                <a:solidFill>
                  <a:srgbClr val="FF0000"/>
                </a:solidFill>
                <a:latin typeface="Arial"/>
                <a:cs typeface="Arial"/>
              </a:rPr>
              <a:t>SUPPORT</a:t>
            </a:r>
            <a:endParaRPr sz="1000">
              <a:latin typeface="Arial"/>
              <a:cs typeface="Arial"/>
            </a:endParaRPr>
          </a:p>
          <a:p>
            <a:pPr marL="207010" marR="198755" algn="ctr">
              <a:lnSpc>
                <a:spcPts val="1190"/>
              </a:lnSpc>
              <a:spcBef>
                <a:spcPts val="40"/>
              </a:spcBef>
            </a:pPr>
            <a:r>
              <a:rPr sz="1000" b="1" spc="-30" dirty="0">
                <a:latin typeface="Arial"/>
                <a:cs typeface="Arial"/>
              </a:rPr>
              <a:t>To</a:t>
            </a:r>
            <a:r>
              <a:rPr sz="1000" b="1" spc="-40" dirty="0">
                <a:latin typeface="Arial"/>
                <a:cs typeface="Arial"/>
              </a:rPr>
              <a:t> </a:t>
            </a:r>
            <a:r>
              <a:rPr sz="1000" b="1" dirty="0">
                <a:latin typeface="Arial"/>
                <a:cs typeface="Arial"/>
              </a:rPr>
              <a:t>stay</a:t>
            </a:r>
            <a:r>
              <a:rPr sz="1000" b="1" spc="-30" dirty="0">
                <a:latin typeface="Arial"/>
                <a:cs typeface="Arial"/>
              </a:rPr>
              <a:t> </a:t>
            </a:r>
            <a:r>
              <a:rPr sz="1000" b="1" dirty="0">
                <a:latin typeface="Arial"/>
                <a:cs typeface="Arial"/>
              </a:rPr>
              <a:t>very</a:t>
            </a:r>
            <a:r>
              <a:rPr sz="1000" b="1" spc="-55" dirty="0">
                <a:latin typeface="Arial"/>
                <a:cs typeface="Arial"/>
              </a:rPr>
              <a:t> </a:t>
            </a:r>
            <a:r>
              <a:rPr sz="1000" b="1" dirty="0">
                <a:latin typeface="Arial"/>
                <a:cs typeface="Arial"/>
              </a:rPr>
              <a:t>close</a:t>
            </a:r>
            <a:r>
              <a:rPr sz="1000" b="1" spc="-30" dirty="0">
                <a:latin typeface="Arial"/>
                <a:cs typeface="Arial"/>
              </a:rPr>
              <a:t> </a:t>
            </a:r>
            <a:r>
              <a:rPr sz="1000" b="1" dirty="0">
                <a:latin typeface="Arial"/>
                <a:cs typeface="Arial"/>
              </a:rPr>
              <a:t>with</a:t>
            </a:r>
            <a:r>
              <a:rPr sz="1000" b="1" spc="-45" dirty="0">
                <a:latin typeface="Arial"/>
                <a:cs typeface="Arial"/>
              </a:rPr>
              <a:t> </a:t>
            </a:r>
            <a:r>
              <a:rPr sz="1000" b="1" dirty="0">
                <a:latin typeface="Arial"/>
                <a:cs typeface="Arial"/>
              </a:rPr>
              <a:t>our</a:t>
            </a:r>
            <a:r>
              <a:rPr sz="1000" b="1" spc="-20" dirty="0">
                <a:latin typeface="Arial"/>
                <a:cs typeface="Arial"/>
              </a:rPr>
              <a:t> </a:t>
            </a:r>
            <a:r>
              <a:rPr sz="1000" b="1" dirty="0">
                <a:latin typeface="Arial"/>
                <a:cs typeface="Arial"/>
              </a:rPr>
              <a:t>Customers,</a:t>
            </a:r>
            <a:r>
              <a:rPr sz="1000" b="1" spc="210" dirty="0">
                <a:latin typeface="Arial"/>
                <a:cs typeface="Arial"/>
              </a:rPr>
              <a:t> </a:t>
            </a:r>
            <a:r>
              <a:rPr sz="1000" b="1" dirty="0">
                <a:latin typeface="Arial"/>
                <a:cs typeface="Arial"/>
              </a:rPr>
              <a:t>we</a:t>
            </a:r>
            <a:r>
              <a:rPr sz="1000" b="1" spc="-40" dirty="0">
                <a:latin typeface="Arial"/>
                <a:cs typeface="Arial"/>
              </a:rPr>
              <a:t> </a:t>
            </a:r>
            <a:r>
              <a:rPr sz="1000" b="1" dirty="0">
                <a:latin typeface="Arial"/>
                <a:cs typeface="Arial"/>
              </a:rPr>
              <a:t>are</a:t>
            </a:r>
            <a:r>
              <a:rPr sz="1000" b="1" spc="-35" dirty="0">
                <a:latin typeface="Arial"/>
                <a:cs typeface="Arial"/>
              </a:rPr>
              <a:t> </a:t>
            </a:r>
            <a:r>
              <a:rPr sz="1000" b="1" spc="-20" dirty="0">
                <a:latin typeface="Arial"/>
                <a:cs typeface="Arial"/>
              </a:rPr>
              <a:t>also </a:t>
            </a:r>
            <a:r>
              <a:rPr sz="1000" b="1" dirty="0">
                <a:latin typeface="Arial"/>
                <a:cs typeface="Arial"/>
              </a:rPr>
              <a:t>able</a:t>
            </a:r>
            <a:r>
              <a:rPr sz="1000" b="1" spc="-30" dirty="0">
                <a:latin typeface="Arial"/>
                <a:cs typeface="Arial"/>
              </a:rPr>
              <a:t> </a:t>
            </a:r>
            <a:r>
              <a:rPr sz="1000" b="1" dirty="0">
                <a:latin typeface="Arial"/>
                <a:cs typeface="Arial"/>
              </a:rPr>
              <a:t>to</a:t>
            </a:r>
            <a:r>
              <a:rPr sz="1000" b="1" spc="-15" dirty="0">
                <a:latin typeface="Arial"/>
                <a:cs typeface="Arial"/>
              </a:rPr>
              <a:t> </a:t>
            </a:r>
            <a:r>
              <a:rPr sz="1000" b="1" dirty="0">
                <a:latin typeface="Arial"/>
                <a:cs typeface="Arial"/>
              </a:rPr>
              <a:t>develop</a:t>
            </a:r>
            <a:r>
              <a:rPr sz="1000" b="1" spc="-40" dirty="0">
                <a:latin typeface="Arial"/>
                <a:cs typeface="Arial"/>
              </a:rPr>
              <a:t> </a:t>
            </a:r>
            <a:r>
              <a:rPr sz="1000" b="1" dirty="0">
                <a:latin typeface="Arial"/>
                <a:cs typeface="Arial"/>
              </a:rPr>
              <a:t>in</a:t>
            </a:r>
            <a:r>
              <a:rPr sz="1000" b="1" spc="-15" dirty="0">
                <a:latin typeface="Arial"/>
                <a:cs typeface="Arial"/>
              </a:rPr>
              <a:t> </a:t>
            </a:r>
            <a:r>
              <a:rPr sz="1000" b="1" spc="-10" dirty="0">
                <a:latin typeface="Arial"/>
                <a:cs typeface="Arial"/>
              </a:rPr>
              <a:t>emergency</a:t>
            </a:r>
            <a:r>
              <a:rPr sz="1000" b="1" spc="-55" dirty="0">
                <a:latin typeface="Arial"/>
                <a:cs typeface="Arial"/>
              </a:rPr>
              <a:t> </a:t>
            </a:r>
            <a:r>
              <a:rPr sz="1000" b="1" dirty="0">
                <a:latin typeface="Arial"/>
                <a:cs typeface="Arial"/>
              </a:rPr>
              <a:t>flow</a:t>
            </a:r>
            <a:r>
              <a:rPr sz="1000" b="1" spc="-25" dirty="0">
                <a:latin typeface="Arial"/>
                <a:cs typeface="Arial"/>
              </a:rPr>
              <a:t> </a:t>
            </a:r>
            <a:r>
              <a:rPr sz="1000" b="1" dirty="0">
                <a:latin typeface="Arial"/>
                <a:cs typeface="Arial"/>
              </a:rPr>
              <a:t>critical</a:t>
            </a:r>
            <a:r>
              <a:rPr sz="1000" b="1" spc="-30" dirty="0">
                <a:latin typeface="Arial"/>
                <a:cs typeface="Arial"/>
              </a:rPr>
              <a:t> </a:t>
            </a:r>
            <a:r>
              <a:rPr sz="1000" b="1" dirty="0">
                <a:latin typeface="Arial"/>
                <a:cs typeface="Arial"/>
              </a:rPr>
              <a:t>parts</a:t>
            </a:r>
            <a:r>
              <a:rPr sz="1000" b="1" spc="-45" dirty="0">
                <a:latin typeface="Arial"/>
                <a:cs typeface="Arial"/>
              </a:rPr>
              <a:t> </a:t>
            </a:r>
            <a:r>
              <a:rPr sz="1000" b="1" spc="-50" dirty="0">
                <a:latin typeface="Arial"/>
                <a:cs typeface="Arial"/>
              </a:rPr>
              <a:t>.</a:t>
            </a:r>
            <a:endParaRPr sz="1000">
              <a:latin typeface="Arial"/>
              <a:cs typeface="Arial"/>
            </a:endParaRPr>
          </a:p>
          <a:p>
            <a:pPr marL="3175" algn="ctr">
              <a:lnSpc>
                <a:spcPts val="1140"/>
              </a:lnSpc>
            </a:pPr>
            <a:r>
              <a:rPr sz="1000" b="1" dirty="0">
                <a:latin typeface="Arial"/>
                <a:cs typeface="Arial"/>
              </a:rPr>
              <a:t>The</a:t>
            </a:r>
            <a:r>
              <a:rPr sz="1000" b="1" spc="-20" dirty="0">
                <a:latin typeface="Arial"/>
                <a:cs typeface="Arial"/>
              </a:rPr>
              <a:t> </a:t>
            </a:r>
            <a:r>
              <a:rPr sz="1000" b="1" spc="-10" dirty="0">
                <a:latin typeface="Arial"/>
                <a:cs typeface="Arial"/>
              </a:rPr>
              <a:t>tecnichian</a:t>
            </a:r>
            <a:r>
              <a:rPr sz="1000" b="1" spc="-20" dirty="0">
                <a:latin typeface="Arial"/>
                <a:cs typeface="Arial"/>
              </a:rPr>
              <a:t> </a:t>
            </a:r>
            <a:r>
              <a:rPr sz="1000" b="1" dirty="0">
                <a:latin typeface="Arial"/>
                <a:cs typeface="Arial"/>
              </a:rPr>
              <a:t>will</a:t>
            </a:r>
            <a:r>
              <a:rPr sz="1000" b="1" spc="-15" dirty="0">
                <a:latin typeface="Arial"/>
                <a:cs typeface="Arial"/>
              </a:rPr>
              <a:t> </a:t>
            </a:r>
            <a:r>
              <a:rPr sz="1000" b="1" dirty="0">
                <a:latin typeface="Arial"/>
                <a:cs typeface="Arial"/>
              </a:rPr>
              <a:t>drive</a:t>
            </a:r>
            <a:r>
              <a:rPr sz="1000" b="1" spc="-15" dirty="0">
                <a:latin typeface="Arial"/>
                <a:cs typeface="Arial"/>
              </a:rPr>
              <a:t> </a:t>
            </a:r>
            <a:r>
              <a:rPr sz="1000" b="1" dirty="0">
                <a:latin typeface="Arial"/>
                <a:cs typeface="Arial"/>
              </a:rPr>
              <a:t>the</a:t>
            </a:r>
            <a:r>
              <a:rPr sz="1000" b="1" spc="-10" dirty="0">
                <a:latin typeface="Arial"/>
                <a:cs typeface="Arial"/>
              </a:rPr>
              <a:t> </a:t>
            </a:r>
            <a:r>
              <a:rPr sz="1000" b="1" dirty="0">
                <a:latin typeface="Arial"/>
                <a:cs typeface="Arial"/>
              </a:rPr>
              <a:t>issues</a:t>
            </a:r>
            <a:r>
              <a:rPr sz="1000" b="1" spc="-15" dirty="0">
                <a:latin typeface="Arial"/>
                <a:cs typeface="Arial"/>
              </a:rPr>
              <a:t> </a:t>
            </a:r>
            <a:r>
              <a:rPr sz="1000" b="1" spc="-10" dirty="0">
                <a:latin typeface="Arial"/>
                <a:cs typeface="Arial"/>
              </a:rPr>
              <a:t>resolution</a:t>
            </a:r>
            <a:r>
              <a:rPr sz="1000" b="1" spc="-25" dirty="0">
                <a:latin typeface="Arial"/>
                <a:cs typeface="Arial"/>
              </a:rPr>
              <a:t> </a:t>
            </a:r>
            <a:r>
              <a:rPr sz="1000" b="1" spc="-10" dirty="0">
                <a:latin typeface="Arial"/>
                <a:cs typeface="Arial"/>
              </a:rPr>
              <a:t>identify</a:t>
            </a:r>
            <a:endParaRPr sz="1000">
              <a:latin typeface="Arial"/>
              <a:cs typeface="Arial"/>
            </a:endParaRPr>
          </a:p>
          <a:p>
            <a:pPr marL="78740" marR="69850" algn="ctr">
              <a:lnSpc>
                <a:spcPts val="1190"/>
              </a:lnSpc>
              <a:spcBef>
                <a:spcPts val="40"/>
              </a:spcBef>
            </a:pPr>
            <a:r>
              <a:rPr sz="1000" b="1" dirty="0">
                <a:latin typeface="Arial"/>
                <a:cs typeface="Arial"/>
              </a:rPr>
              <a:t>what</a:t>
            </a:r>
            <a:r>
              <a:rPr sz="1000" b="1" spc="-50" dirty="0">
                <a:latin typeface="Arial"/>
                <a:cs typeface="Arial"/>
              </a:rPr>
              <a:t> </a:t>
            </a:r>
            <a:r>
              <a:rPr sz="1000" b="1" dirty="0">
                <a:latin typeface="Arial"/>
                <a:cs typeface="Arial"/>
              </a:rPr>
              <a:t>are</a:t>
            </a:r>
            <a:r>
              <a:rPr sz="1000" b="1" spc="-25" dirty="0">
                <a:latin typeface="Arial"/>
                <a:cs typeface="Arial"/>
              </a:rPr>
              <a:t> </a:t>
            </a:r>
            <a:r>
              <a:rPr sz="1000" b="1" dirty="0">
                <a:latin typeface="Arial"/>
                <a:cs typeface="Arial"/>
              </a:rPr>
              <a:t>need</a:t>
            </a:r>
            <a:r>
              <a:rPr sz="1000" b="1" spc="-45" dirty="0">
                <a:latin typeface="Arial"/>
                <a:cs typeface="Arial"/>
              </a:rPr>
              <a:t> </a:t>
            </a:r>
            <a:r>
              <a:rPr sz="1000" b="1" dirty="0">
                <a:latin typeface="Arial"/>
                <a:cs typeface="Arial"/>
              </a:rPr>
              <a:t>to</a:t>
            </a:r>
            <a:r>
              <a:rPr sz="1000" b="1" spc="-15" dirty="0">
                <a:latin typeface="Arial"/>
                <a:cs typeface="Arial"/>
              </a:rPr>
              <a:t> </a:t>
            </a:r>
            <a:r>
              <a:rPr sz="1000" b="1" dirty="0">
                <a:latin typeface="Arial"/>
                <a:cs typeface="Arial"/>
              </a:rPr>
              <a:t>faster</a:t>
            </a:r>
            <a:r>
              <a:rPr sz="1000" b="1" spc="-55" dirty="0">
                <a:latin typeface="Arial"/>
                <a:cs typeface="Arial"/>
              </a:rPr>
              <a:t> </a:t>
            </a:r>
            <a:r>
              <a:rPr sz="1000" b="1" dirty="0">
                <a:latin typeface="Arial"/>
                <a:cs typeface="Arial"/>
              </a:rPr>
              <a:t>solve</a:t>
            </a:r>
            <a:r>
              <a:rPr sz="1000" b="1" spc="-40" dirty="0">
                <a:latin typeface="Arial"/>
                <a:cs typeface="Arial"/>
              </a:rPr>
              <a:t> </a:t>
            </a:r>
            <a:r>
              <a:rPr sz="1000" b="1" dirty="0">
                <a:latin typeface="Arial"/>
                <a:cs typeface="Arial"/>
              </a:rPr>
              <a:t>the</a:t>
            </a:r>
            <a:r>
              <a:rPr sz="1000" b="1" spc="-30" dirty="0">
                <a:latin typeface="Arial"/>
                <a:cs typeface="Arial"/>
              </a:rPr>
              <a:t> </a:t>
            </a:r>
            <a:r>
              <a:rPr sz="1000" b="1" dirty="0">
                <a:latin typeface="Arial"/>
                <a:cs typeface="Arial"/>
              </a:rPr>
              <a:t>issues</a:t>
            </a:r>
            <a:r>
              <a:rPr sz="1000" b="1" spc="-40" dirty="0">
                <a:latin typeface="Arial"/>
                <a:cs typeface="Arial"/>
              </a:rPr>
              <a:t> </a:t>
            </a:r>
            <a:r>
              <a:rPr sz="1000" b="1" dirty="0">
                <a:latin typeface="Arial"/>
                <a:cs typeface="Arial"/>
              </a:rPr>
              <a:t>with</a:t>
            </a:r>
            <a:r>
              <a:rPr sz="1000" b="1" spc="-35" dirty="0">
                <a:latin typeface="Arial"/>
                <a:cs typeface="Arial"/>
              </a:rPr>
              <a:t> </a:t>
            </a:r>
            <a:r>
              <a:rPr sz="1000" b="1" dirty="0">
                <a:latin typeface="Arial"/>
                <a:cs typeface="Arial"/>
              </a:rPr>
              <a:t>the</a:t>
            </a:r>
            <a:r>
              <a:rPr sz="1000" b="1" spc="-30" dirty="0">
                <a:latin typeface="Arial"/>
                <a:cs typeface="Arial"/>
              </a:rPr>
              <a:t> </a:t>
            </a:r>
            <a:r>
              <a:rPr sz="1000" b="1" spc="-10" dirty="0">
                <a:latin typeface="Arial"/>
                <a:cs typeface="Arial"/>
              </a:rPr>
              <a:t>related </a:t>
            </a:r>
            <a:r>
              <a:rPr sz="1000" b="1" dirty="0">
                <a:latin typeface="Arial"/>
                <a:cs typeface="Arial"/>
              </a:rPr>
              <a:t>parts,</a:t>
            </a:r>
            <a:r>
              <a:rPr sz="1000" b="1" spc="235" dirty="0">
                <a:latin typeface="Arial"/>
                <a:cs typeface="Arial"/>
              </a:rPr>
              <a:t> </a:t>
            </a:r>
            <a:r>
              <a:rPr sz="1000" b="1" dirty="0">
                <a:latin typeface="Arial"/>
                <a:cs typeface="Arial"/>
              </a:rPr>
              <a:t>after</a:t>
            </a:r>
            <a:r>
              <a:rPr sz="1000" b="1" spc="-40" dirty="0">
                <a:latin typeface="Arial"/>
                <a:cs typeface="Arial"/>
              </a:rPr>
              <a:t> </a:t>
            </a:r>
            <a:r>
              <a:rPr sz="1000" b="1" dirty="0">
                <a:latin typeface="Arial"/>
                <a:cs typeface="Arial"/>
              </a:rPr>
              <a:t>we</a:t>
            </a:r>
            <a:r>
              <a:rPr sz="1000" b="1" spc="-30" dirty="0">
                <a:latin typeface="Arial"/>
                <a:cs typeface="Arial"/>
              </a:rPr>
              <a:t> </a:t>
            </a:r>
            <a:r>
              <a:rPr sz="1000" b="1" dirty="0">
                <a:latin typeface="Arial"/>
                <a:cs typeface="Arial"/>
              </a:rPr>
              <a:t>can</a:t>
            </a:r>
            <a:r>
              <a:rPr sz="1000" b="1" spc="-20" dirty="0">
                <a:latin typeface="Arial"/>
                <a:cs typeface="Arial"/>
              </a:rPr>
              <a:t> </a:t>
            </a:r>
            <a:r>
              <a:rPr sz="1000" b="1" dirty="0">
                <a:latin typeface="Arial"/>
                <a:cs typeface="Arial"/>
              </a:rPr>
              <a:t>solve</a:t>
            </a:r>
            <a:r>
              <a:rPr sz="1000" b="1" spc="-35" dirty="0">
                <a:latin typeface="Arial"/>
                <a:cs typeface="Arial"/>
              </a:rPr>
              <a:t> </a:t>
            </a:r>
            <a:r>
              <a:rPr sz="1000" b="1" dirty="0">
                <a:latin typeface="Arial"/>
                <a:cs typeface="Arial"/>
              </a:rPr>
              <a:t>quickly</a:t>
            </a:r>
            <a:r>
              <a:rPr sz="1000" b="1" spc="-30" dirty="0">
                <a:latin typeface="Arial"/>
                <a:cs typeface="Arial"/>
              </a:rPr>
              <a:t> </a:t>
            </a:r>
            <a:r>
              <a:rPr sz="1000" b="1" spc="-10" dirty="0">
                <a:latin typeface="Arial"/>
                <a:cs typeface="Arial"/>
              </a:rPr>
              <a:t>supported</a:t>
            </a:r>
            <a:r>
              <a:rPr sz="1000" b="1" spc="-30" dirty="0">
                <a:latin typeface="Arial"/>
                <a:cs typeface="Arial"/>
              </a:rPr>
              <a:t> </a:t>
            </a:r>
            <a:r>
              <a:rPr sz="1000" b="1" dirty="0">
                <a:latin typeface="Arial"/>
                <a:cs typeface="Arial"/>
              </a:rPr>
              <a:t>by</a:t>
            </a:r>
            <a:r>
              <a:rPr sz="1000" b="1" spc="-25" dirty="0">
                <a:latin typeface="Arial"/>
                <a:cs typeface="Arial"/>
              </a:rPr>
              <a:t> our </a:t>
            </a:r>
            <a:r>
              <a:rPr sz="1000" b="1" spc="-10" dirty="0">
                <a:latin typeface="Arial"/>
                <a:cs typeface="Arial"/>
              </a:rPr>
              <a:t>shippers</a:t>
            </a:r>
            <a:endParaRPr sz="1000">
              <a:latin typeface="Arial"/>
              <a:cs typeface="Arial"/>
            </a:endParaRPr>
          </a:p>
        </p:txBody>
      </p:sp>
      <p:grpSp>
        <p:nvGrpSpPr>
          <p:cNvPr id="7" name="object 7"/>
          <p:cNvGrpSpPr/>
          <p:nvPr/>
        </p:nvGrpSpPr>
        <p:grpSpPr>
          <a:xfrm>
            <a:off x="1039368" y="1502663"/>
            <a:ext cx="3205480" cy="5142230"/>
            <a:chOff x="1039368" y="1502663"/>
            <a:chExt cx="3205480" cy="5142230"/>
          </a:xfrm>
        </p:grpSpPr>
        <p:pic>
          <p:nvPicPr>
            <p:cNvPr id="8" name="object 8"/>
            <p:cNvPicPr/>
            <p:nvPr/>
          </p:nvPicPr>
          <p:blipFill>
            <a:blip r:embed="rId3" cstate="print"/>
            <a:stretch>
              <a:fillRect/>
            </a:stretch>
          </p:blipFill>
          <p:spPr>
            <a:xfrm>
              <a:off x="1039368" y="6079235"/>
              <a:ext cx="897635" cy="565403"/>
            </a:xfrm>
            <a:prstGeom prst="rect">
              <a:avLst/>
            </a:prstGeom>
          </p:spPr>
        </p:pic>
        <p:pic>
          <p:nvPicPr>
            <p:cNvPr id="9" name="object 9"/>
            <p:cNvPicPr/>
            <p:nvPr/>
          </p:nvPicPr>
          <p:blipFill>
            <a:blip r:embed="rId4" cstate="print"/>
            <a:stretch>
              <a:fillRect/>
            </a:stretch>
          </p:blipFill>
          <p:spPr>
            <a:xfrm>
              <a:off x="1929383" y="1502663"/>
              <a:ext cx="2314955" cy="428243"/>
            </a:xfrm>
            <a:prstGeom prst="rect">
              <a:avLst/>
            </a:prstGeom>
          </p:spPr>
        </p:pic>
      </p:gr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362712" y="1341119"/>
            <a:ext cx="9425940" cy="5248910"/>
            <a:chOff x="362712" y="1341119"/>
            <a:chExt cx="9425940" cy="5248910"/>
          </a:xfrm>
        </p:grpSpPr>
        <p:pic>
          <p:nvPicPr>
            <p:cNvPr id="3" name="object 3"/>
            <p:cNvPicPr/>
            <p:nvPr/>
          </p:nvPicPr>
          <p:blipFill>
            <a:blip r:embed="rId2" cstate="print"/>
            <a:stretch>
              <a:fillRect/>
            </a:stretch>
          </p:blipFill>
          <p:spPr>
            <a:xfrm>
              <a:off x="362712" y="1341119"/>
              <a:ext cx="9425939" cy="5248655"/>
            </a:xfrm>
            <a:prstGeom prst="rect">
              <a:avLst/>
            </a:prstGeom>
          </p:spPr>
        </p:pic>
        <p:sp>
          <p:nvSpPr>
            <p:cNvPr id="4" name="object 4"/>
            <p:cNvSpPr/>
            <p:nvPr/>
          </p:nvSpPr>
          <p:spPr>
            <a:xfrm>
              <a:off x="990600" y="1833371"/>
              <a:ext cx="2479675" cy="927100"/>
            </a:xfrm>
            <a:custGeom>
              <a:avLst/>
              <a:gdLst/>
              <a:ahLst/>
              <a:cxnLst/>
              <a:rect l="l" t="t" r="r" b="b"/>
              <a:pathLst>
                <a:path w="2479675" h="927100">
                  <a:moveTo>
                    <a:pt x="0" y="0"/>
                  </a:moveTo>
                  <a:lnTo>
                    <a:pt x="2479548" y="0"/>
                  </a:lnTo>
                  <a:lnTo>
                    <a:pt x="2479548" y="926592"/>
                  </a:lnTo>
                  <a:lnTo>
                    <a:pt x="0" y="926592"/>
                  </a:lnTo>
                  <a:lnTo>
                    <a:pt x="0" y="0"/>
                  </a:lnTo>
                  <a:close/>
                </a:path>
              </a:pathLst>
            </a:custGeom>
            <a:ln w="10668">
              <a:solidFill>
                <a:srgbClr val="162B50"/>
              </a:solidFill>
            </a:ln>
          </p:spPr>
          <p:txBody>
            <a:bodyPr wrap="square" lIns="0" tIns="0" rIns="0" bIns="0" rtlCol="0"/>
            <a:lstStyle/>
            <a:p>
              <a:endParaRPr/>
            </a:p>
          </p:txBody>
        </p:sp>
      </p:grpSp>
      <p:sp>
        <p:nvSpPr>
          <p:cNvPr id="5" name="object 5"/>
          <p:cNvSpPr txBox="1"/>
          <p:nvPr/>
        </p:nvSpPr>
        <p:spPr>
          <a:xfrm>
            <a:off x="990600" y="1833372"/>
            <a:ext cx="2479675" cy="927100"/>
          </a:xfrm>
          <a:prstGeom prst="rect">
            <a:avLst/>
          </a:prstGeom>
          <a:solidFill>
            <a:srgbClr val="2F5497"/>
          </a:solidFill>
        </p:spPr>
        <p:txBody>
          <a:bodyPr vert="horz" wrap="square" lIns="0" tIns="206375" rIns="0" bIns="0" rtlCol="0">
            <a:spAutoFit/>
          </a:bodyPr>
          <a:lstStyle/>
          <a:p>
            <a:pPr marL="604520" marR="593725" indent="237490">
              <a:lnSpc>
                <a:spcPct val="100000"/>
              </a:lnSpc>
              <a:spcBef>
                <a:spcPts val="1625"/>
              </a:spcBef>
            </a:pPr>
            <a:r>
              <a:rPr sz="1650" b="1" i="1" spc="-10" dirty="0">
                <a:solidFill>
                  <a:srgbClr val="FFFFFF"/>
                </a:solidFill>
                <a:latin typeface="Arial"/>
                <a:cs typeface="Arial"/>
              </a:rPr>
              <a:t>Products Optimization</a:t>
            </a:r>
            <a:endParaRPr sz="1650">
              <a:latin typeface="Arial"/>
              <a:cs typeface="Arial"/>
            </a:endParaRPr>
          </a:p>
        </p:txBody>
      </p:sp>
      <p:sp>
        <p:nvSpPr>
          <p:cNvPr id="6" name="object 6"/>
          <p:cNvSpPr txBox="1"/>
          <p:nvPr/>
        </p:nvSpPr>
        <p:spPr>
          <a:xfrm>
            <a:off x="990600" y="1557527"/>
            <a:ext cx="828040" cy="219710"/>
          </a:xfrm>
          <a:prstGeom prst="rect">
            <a:avLst/>
          </a:prstGeom>
          <a:solidFill>
            <a:srgbClr val="FFFFFF"/>
          </a:solidFill>
          <a:ln w="10667">
            <a:solidFill>
              <a:srgbClr val="70AC46"/>
            </a:solidFill>
          </a:ln>
        </p:spPr>
        <p:txBody>
          <a:bodyPr vert="horz" wrap="square" lIns="0" tIns="42545" rIns="0" bIns="0" rtlCol="0">
            <a:spAutoFit/>
          </a:bodyPr>
          <a:lstStyle/>
          <a:p>
            <a:pPr marL="188595">
              <a:lnSpc>
                <a:spcPct val="100000"/>
              </a:lnSpc>
              <a:spcBef>
                <a:spcPts val="335"/>
              </a:spcBef>
            </a:pPr>
            <a:r>
              <a:rPr sz="850" b="1" spc="-10" dirty="0">
                <a:latin typeface="Arial"/>
                <a:cs typeface="Arial"/>
              </a:rPr>
              <a:t>Services</a:t>
            </a:r>
            <a:endParaRPr sz="850">
              <a:latin typeface="Arial"/>
              <a:cs typeface="Arial"/>
            </a:endParaRPr>
          </a:p>
        </p:txBody>
      </p:sp>
      <p:grpSp>
        <p:nvGrpSpPr>
          <p:cNvPr id="7" name="object 7"/>
          <p:cNvGrpSpPr/>
          <p:nvPr/>
        </p:nvGrpSpPr>
        <p:grpSpPr>
          <a:xfrm>
            <a:off x="985202" y="2754566"/>
            <a:ext cx="3944620" cy="3386454"/>
            <a:chOff x="985202" y="2754566"/>
            <a:chExt cx="3944620" cy="3386454"/>
          </a:xfrm>
        </p:grpSpPr>
        <p:sp>
          <p:nvSpPr>
            <p:cNvPr id="8" name="object 8"/>
            <p:cNvSpPr/>
            <p:nvPr/>
          </p:nvSpPr>
          <p:spPr>
            <a:xfrm>
              <a:off x="990599" y="2759964"/>
              <a:ext cx="3933825" cy="3375660"/>
            </a:xfrm>
            <a:custGeom>
              <a:avLst/>
              <a:gdLst/>
              <a:ahLst/>
              <a:cxnLst/>
              <a:rect l="l" t="t" r="r" b="b"/>
              <a:pathLst>
                <a:path w="3933825" h="3375660">
                  <a:moveTo>
                    <a:pt x="3933444" y="3375659"/>
                  </a:moveTo>
                  <a:lnTo>
                    <a:pt x="0" y="3375659"/>
                  </a:lnTo>
                  <a:lnTo>
                    <a:pt x="0" y="0"/>
                  </a:lnTo>
                  <a:lnTo>
                    <a:pt x="3933444" y="0"/>
                  </a:lnTo>
                  <a:lnTo>
                    <a:pt x="3933444" y="3375659"/>
                  </a:lnTo>
                  <a:close/>
                </a:path>
              </a:pathLst>
            </a:custGeom>
            <a:solidFill>
              <a:srgbClr val="FFFFFF"/>
            </a:solidFill>
          </p:spPr>
          <p:txBody>
            <a:bodyPr wrap="square" lIns="0" tIns="0" rIns="0" bIns="0" rtlCol="0"/>
            <a:lstStyle/>
            <a:p>
              <a:endParaRPr/>
            </a:p>
          </p:txBody>
        </p:sp>
        <p:sp>
          <p:nvSpPr>
            <p:cNvPr id="9" name="object 9"/>
            <p:cNvSpPr/>
            <p:nvPr/>
          </p:nvSpPr>
          <p:spPr>
            <a:xfrm>
              <a:off x="990599" y="2759964"/>
              <a:ext cx="3933825" cy="3375660"/>
            </a:xfrm>
            <a:custGeom>
              <a:avLst/>
              <a:gdLst/>
              <a:ahLst/>
              <a:cxnLst/>
              <a:rect l="l" t="t" r="r" b="b"/>
              <a:pathLst>
                <a:path w="3933825" h="3375660">
                  <a:moveTo>
                    <a:pt x="0" y="0"/>
                  </a:moveTo>
                  <a:lnTo>
                    <a:pt x="3933444" y="0"/>
                  </a:lnTo>
                  <a:lnTo>
                    <a:pt x="3933444" y="3375659"/>
                  </a:lnTo>
                  <a:lnTo>
                    <a:pt x="0" y="3375659"/>
                  </a:lnTo>
                  <a:lnTo>
                    <a:pt x="0" y="0"/>
                  </a:lnTo>
                  <a:close/>
                </a:path>
              </a:pathLst>
            </a:custGeom>
            <a:ln w="10668">
              <a:solidFill>
                <a:srgbClr val="ED7C31"/>
              </a:solidFill>
            </a:ln>
          </p:spPr>
          <p:txBody>
            <a:bodyPr wrap="square" lIns="0" tIns="0" rIns="0" bIns="0" rtlCol="0"/>
            <a:lstStyle/>
            <a:p>
              <a:endParaRPr/>
            </a:p>
          </p:txBody>
        </p:sp>
      </p:grpSp>
      <p:sp>
        <p:nvSpPr>
          <p:cNvPr id="10" name="object 10"/>
          <p:cNvSpPr txBox="1"/>
          <p:nvPr/>
        </p:nvSpPr>
        <p:spPr>
          <a:xfrm>
            <a:off x="1147559" y="2998685"/>
            <a:ext cx="3632835" cy="2893060"/>
          </a:xfrm>
          <a:prstGeom prst="rect">
            <a:avLst/>
          </a:prstGeom>
        </p:spPr>
        <p:txBody>
          <a:bodyPr vert="horz" wrap="square" lIns="0" tIns="12065" rIns="0" bIns="0" rtlCol="0">
            <a:spAutoFit/>
          </a:bodyPr>
          <a:lstStyle/>
          <a:p>
            <a:pPr marL="1000760">
              <a:lnSpc>
                <a:spcPts val="1195"/>
              </a:lnSpc>
              <a:spcBef>
                <a:spcPts val="95"/>
              </a:spcBef>
            </a:pPr>
            <a:r>
              <a:rPr sz="1000" b="1" dirty="0">
                <a:latin typeface="Arial"/>
                <a:cs typeface="Arial"/>
              </a:rPr>
              <a:t>The</a:t>
            </a:r>
            <a:r>
              <a:rPr sz="1000" b="1" spc="-50" dirty="0">
                <a:latin typeface="Arial"/>
                <a:cs typeface="Arial"/>
              </a:rPr>
              <a:t> </a:t>
            </a:r>
            <a:r>
              <a:rPr sz="1000" b="1" dirty="0">
                <a:latin typeface="Arial"/>
                <a:cs typeface="Arial"/>
              </a:rPr>
              <a:t>product</a:t>
            </a:r>
            <a:r>
              <a:rPr sz="1000" b="1" spc="-45" dirty="0">
                <a:latin typeface="Arial"/>
                <a:cs typeface="Arial"/>
              </a:rPr>
              <a:t> </a:t>
            </a:r>
            <a:r>
              <a:rPr sz="1000" b="1" dirty="0">
                <a:latin typeface="Arial"/>
                <a:cs typeface="Arial"/>
              </a:rPr>
              <a:t>already</a:t>
            </a:r>
            <a:r>
              <a:rPr sz="1000" b="1" spc="-50" dirty="0">
                <a:latin typeface="Arial"/>
                <a:cs typeface="Arial"/>
              </a:rPr>
              <a:t> </a:t>
            </a:r>
            <a:r>
              <a:rPr sz="1000" b="1" dirty="0">
                <a:latin typeface="Arial"/>
                <a:cs typeface="Arial"/>
              </a:rPr>
              <a:t>on</a:t>
            </a:r>
            <a:r>
              <a:rPr sz="1000" b="1" spc="-25" dirty="0">
                <a:latin typeface="Arial"/>
                <a:cs typeface="Arial"/>
              </a:rPr>
              <a:t> the</a:t>
            </a:r>
            <a:endParaRPr sz="1000">
              <a:latin typeface="Arial"/>
              <a:cs typeface="Arial"/>
            </a:endParaRPr>
          </a:p>
          <a:p>
            <a:pPr marL="91440" marR="96520" indent="452120">
              <a:lnSpc>
                <a:spcPts val="1190"/>
              </a:lnSpc>
              <a:spcBef>
                <a:spcPts val="40"/>
              </a:spcBef>
            </a:pPr>
            <a:r>
              <a:rPr sz="1000" b="1" spc="-10" dirty="0">
                <a:latin typeface="Arial"/>
                <a:cs typeface="Arial"/>
              </a:rPr>
              <a:t>market</a:t>
            </a:r>
            <a:r>
              <a:rPr sz="1000" b="1" spc="-50" dirty="0">
                <a:latin typeface="Arial"/>
                <a:cs typeface="Arial"/>
              </a:rPr>
              <a:t> </a:t>
            </a:r>
            <a:r>
              <a:rPr sz="1000" b="1" dirty="0">
                <a:latin typeface="Arial"/>
                <a:cs typeface="Arial"/>
              </a:rPr>
              <a:t>is</a:t>
            </a:r>
            <a:r>
              <a:rPr sz="1000" b="1" spc="-15" dirty="0">
                <a:latin typeface="Arial"/>
                <a:cs typeface="Arial"/>
              </a:rPr>
              <a:t> </a:t>
            </a:r>
            <a:r>
              <a:rPr sz="1000" b="1" dirty="0">
                <a:latin typeface="Arial"/>
                <a:cs typeface="Arial"/>
              </a:rPr>
              <a:t>not</a:t>
            </a:r>
            <a:r>
              <a:rPr sz="1000" b="1" spc="-30" dirty="0">
                <a:latin typeface="Arial"/>
                <a:cs typeface="Arial"/>
              </a:rPr>
              <a:t> </a:t>
            </a:r>
            <a:r>
              <a:rPr sz="1000" b="1" dirty="0">
                <a:latin typeface="Arial"/>
                <a:cs typeface="Arial"/>
              </a:rPr>
              <a:t>always</a:t>
            </a:r>
            <a:r>
              <a:rPr sz="1000" b="1" spc="-40" dirty="0">
                <a:latin typeface="Arial"/>
                <a:cs typeface="Arial"/>
              </a:rPr>
              <a:t> </a:t>
            </a:r>
            <a:r>
              <a:rPr sz="1000" b="1" dirty="0">
                <a:latin typeface="Arial"/>
                <a:cs typeface="Arial"/>
              </a:rPr>
              <a:t>really</a:t>
            </a:r>
            <a:r>
              <a:rPr sz="1000" b="1" spc="-30" dirty="0">
                <a:latin typeface="Arial"/>
                <a:cs typeface="Arial"/>
              </a:rPr>
              <a:t> </a:t>
            </a:r>
            <a:r>
              <a:rPr sz="1000" b="1" dirty="0">
                <a:latin typeface="Arial"/>
                <a:cs typeface="Arial"/>
              </a:rPr>
              <a:t>suitable</a:t>
            </a:r>
            <a:r>
              <a:rPr sz="1000" b="1" spc="-30" dirty="0">
                <a:latin typeface="Arial"/>
                <a:cs typeface="Arial"/>
              </a:rPr>
              <a:t> </a:t>
            </a:r>
            <a:r>
              <a:rPr sz="1000" b="1" dirty="0">
                <a:latin typeface="Arial"/>
                <a:cs typeface="Arial"/>
              </a:rPr>
              <a:t>for</a:t>
            </a:r>
            <a:r>
              <a:rPr sz="1000" b="1" spc="-30" dirty="0">
                <a:latin typeface="Arial"/>
                <a:cs typeface="Arial"/>
              </a:rPr>
              <a:t> </a:t>
            </a:r>
            <a:r>
              <a:rPr sz="1000" b="1" spc="-25" dirty="0">
                <a:latin typeface="Arial"/>
                <a:cs typeface="Arial"/>
              </a:rPr>
              <a:t>the </a:t>
            </a:r>
            <a:r>
              <a:rPr sz="1000" b="1" spc="-10" dirty="0">
                <a:latin typeface="Arial"/>
                <a:cs typeface="Arial"/>
              </a:rPr>
              <a:t>customer's</a:t>
            </a:r>
            <a:r>
              <a:rPr sz="1000" b="1" spc="-30" dirty="0">
                <a:latin typeface="Arial"/>
                <a:cs typeface="Arial"/>
              </a:rPr>
              <a:t> </a:t>
            </a:r>
            <a:r>
              <a:rPr sz="1000" b="1" spc="-10" dirty="0">
                <a:latin typeface="Arial"/>
                <a:cs typeface="Arial"/>
              </a:rPr>
              <a:t>situation.</a:t>
            </a:r>
            <a:r>
              <a:rPr sz="1000" b="1" spc="-25" dirty="0">
                <a:latin typeface="Arial"/>
                <a:cs typeface="Arial"/>
              </a:rPr>
              <a:t> </a:t>
            </a:r>
            <a:r>
              <a:rPr sz="1000" b="1" dirty="0">
                <a:latin typeface="Arial"/>
                <a:cs typeface="Arial"/>
              </a:rPr>
              <a:t>We</a:t>
            </a:r>
            <a:r>
              <a:rPr sz="1000" b="1" spc="-15" dirty="0">
                <a:latin typeface="Arial"/>
                <a:cs typeface="Arial"/>
              </a:rPr>
              <a:t> </a:t>
            </a:r>
            <a:r>
              <a:rPr sz="1000" b="1" spc="-10" dirty="0">
                <a:latin typeface="Arial"/>
                <a:cs typeface="Arial"/>
              </a:rPr>
              <a:t>exchange</a:t>
            </a:r>
            <a:r>
              <a:rPr sz="1000" b="1" spc="-40" dirty="0">
                <a:latin typeface="Arial"/>
                <a:cs typeface="Arial"/>
              </a:rPr>
              <a:t> </a:t>
            </a:r>
            <a:r>
              <a:rPr sz="1000" b="1" dirty="0">
                <a:latin typeface="Arial"/>
                <a:cs typeface="Arial"/>
              </a:rPr>
              <a:t>on</a:t>
            </a:r>
            <a:r>
              <a:rPr sz="1000" b="1" spc="10" dirty="0">
                <a:latin typeface="Arial"/>
                <a:cs typeface="Arial"/>
              </a:rPr>
              <a:t> </a:t>
            </a:r>
            <a:r>
              <a:rPr sz="1000" b="1" dirty="0">
                <a:latin typeface="Arial"/>
                <a:cs typeface="Arial"/>
              </a:rPr>
              <a:t>the</a:t>
            </a:r>
            <a:r>
              <a:rPr sz="1000" b="1" spc="-10" dirty="0">
                <a:latin typeface="Arial"/>
                <a:cs typeface="Arial"/>
              </a:rPr>
              <a:t> </a:t>
            </a:r>
            <a:r>
              <a:rPr sz="1000" b="1" dirty="0">
                <a:latin typeface="Arial"/>
                <a:cs typeface="Arial"/>
              </a:rPr>
              <a:t>best</a:t>
            </a:r>
            <a:r>
              <a:rPr sz="1000" b="1" spc="5" dirty="0">
                <a:latin typeface="Arial"/>
                <a:cs typeface="Arial"/>
              </a:rPr>
              <a:t> </a:t>
            </a:r>
            <a:r>
              <a:rPr sz="1000" b="1" spc="-10" dirty="0">
                <a:latin typeface="Arial"/>
                <a:cs typeface="Arial"/>
              </a:rPr>
              <a:t>engineers</a:t>
            </a:r>
            <a:endParaRPr sz="1000">
              <a:latin typeface="Arial"/>
              <a:cs typeface="Arial"/>
            </a:endParaRPr>
          </a:p>
          <a:p>
            <a:pPr marR="4445" algn="ctr">
              <a:lnSpc>
                <a:spcPts val="1140"/>
              </a:lnSpc>
            </a:pPr>
            <a:r>
              <a:rPr sz="1000" b="1" dirty="0">
                <a:latin typeface="Arial"/>
                <a:cs typeface="Arial"/>
              </a:rPr>
              <a:t>in</a:t>
            </a:r>
            <a:r>
              <a:rPr sz="1000" b="1" spc="-30" dirty="0">
                <a:latin typeface="Arial"/>
                <a:cs typeface="Arial"/>
              </a:rPr>
              <a:t> </a:t>
            </a:r>
            <a:r>
              <a:rPr sz="1000" b="1" dirty="0">
                <a:latin typeface="Arial"/>
                <a:cs typeface="Arial"/>
              </a:rPr>
              <a:t>the</a:t>
            </a:r>
            <a:r>
              <a:rPr sz="1000" b="1" spc="-35" dirty="0">
                <a:latin typeface="Arial"/>
                <a:cs typeface="Arial"/>
              </a:rPr>
              <a:t> </a:t>
            </a:r>
            <a:r>
              <a:rPr sz="1000" b="1" dirty="0">
                <a:latin typeface="Arial"/>
                <a:cs typeface="Arial"/>
              </a:rPr>
              <a:t>business</a:t>
            </a:r>
            <a:r>
              <a:rPr sz="1000" b="1" spc="-50" dirty="0">
                <a:latin typeface="Arial"/>
                <a:cs typeface="Arial"/>
              </a:rPr>
              <a:t> </a:t>
            </a:r>
            <a:r>
              <a:rPr sz="1000" b="1" dirty="0">
                <a:latin typeface="Arial"/>
                <a:cs typeface="Arial"/>
              </a:rPr>
              <a:t>to</a:t>
            </a:r>
            <a:r>
              <a:rPr sz="1000" b="1" spc="-35" dirty="0">
                <a:latin typeface="Arial"/>
                <a:cs typeface="Arial"/>
              </a:rPr>
              <a:t> </a:t>
            </a:r>
            <a:r>
              <a:rPr sz="1000" b="1" dirty="0">
                <a:latin typeface="Arial"/>
                <a:cs typeface="Arial"/>
              </a:rPr>
              <a:t>analyze,</a:t>
            </a:r>
            <a:r>
              <a:rPr sz="1000" b="1" spc="-45" dirty="0">
                <a:latin typeface="Arial"/>
                <a:cs typeface="Arial"/>
              </a:rPr>
              <a:t> </a:t>
            </a:r>
            <a:r>
              <a:rPr sz="1000" b="1" dirty="0">
                <a:latin typeface="Arial"/>
                <a:cs typeface="Arial"/>
              </a:rPr>
              <a:t>design</a:t>
            </a:r>
            <a:r>
              <a:rPr sz="1000" b="1" spc="-30" dirty="0">
                <a:latin typeface="Arial"/>
                <a:cs typeface="Arial"/>
              </a:rPr>
              <a:t> </a:t>
            </a:r>
            <a:r>
              <a:rPr sz="1000" b="1" spc="-25" dirty="0">
                <a:latin typeface="Arial"/>
                <a:cs typeface="Arial"/>
              </a:rPr>
              <a:t>and</a:t>
            </a:r>
            <a:endParaRPr sz="1000">
              <a:latin typeface="Arial"/>
              <a:cs typeface="Arial"/>
            </a:endParaRPr>
          </a:p>
          <a:p>
            <a:pPr marL="714375" marR="718820" indent="-1905" algn="ctr">
              <a:lnSpc>
                <a:spcPts val="1190"/>
              </a:lnSpc>
              <a:spcBef>
                <a:spcPts val="45"/>
              </a:spcBef>
            </a:pPr>
            <a:r>
              <a:rPr sz="1000" b="1" dirty="0">
                <a:latin typeface="Arial"/>
                <a:cs typeface="Arial"/>
              </a:rPr>
              <a:t>improve</a:t>
            </a:r>
            <a:r>
              <a:rPr sz="1000" b="1" spc="-55" dirty="0">
                <a:latin typeface="Arial"/>
                <a:cs typeface="Arial"/>
              </a:rPr>
              <a:t> </a:t>
            </a:r>
            <a:r>
              <a:rPr sz="1000" b="1" dirty="0">
                <a:latin typeface="Arial"/>
                <a:cs typeface="Arial"/>
              </a:rPr>
              <a:t>existing</a:t>
            </a:r>
            <a:r>
              <a:rPr sz="1000" b="1" spc="-30" dirty="0">
                <a:latin typeface="Arial"/>
                <a:cs typeface="Arial"/>
              </a:rPr>
              <a:t> </a:t>
            </a:r>
            <a:r>
              <a:rPr sz="1000" b="1" spc="-10" dirty="0">
                <a:latin typeface="Arial"/>
                <a:cs typeface="Arial"/>
              </a:rPr>
              <a:t>components</a:t>
            </a:r>
            <a:r>
              <a:rPr sz="1000" b="1" spc="-55" dirty="0">
                <a:latin typeface="Arial"/>
                <a:cs typeface="Arial"/>
              </a:rPr>
              <a:t> </a:t>
            </a:r>
            <a:r>
              <a:rPr sz="1000" b="1" spc="-25" dirty="0">
                <a:latin typeface="Arial"/>
                <a:cs typeface="Arial"/>
              </a:rPr>
              <a:t>and </a:t>
            </a:r>
            <a:r>
              <a:rPr sz="1000" b="1" dirty="0">
                <a:latin typeface="Arial"/>
                <a:cs typeface="Arial"/>
              </a:rPr>
              <a:t>make</a:t>
            </a:r>
            <a:r>
              <a:rPr sz="1000" b="1" spc="-35" dirty="0">
                <a:latin typeface="Arial"/>
                <a:cs typeface="Arial"/>
              </a:rPr>
              <a:t> </a:t>
            </a:r>
            <a:r>
              <a:rPr sz="1000" b="1" spc="-10" dirty="0">
                <a:latin typeface="Arial"/>
                <a:cs typeface="Arial"/>
              </a:rPr>
              <a:t>production</a:t>
            </a:r>
            <a:r>
              <a:rPr sz="1000" b="1" spc="-35" dirty="0">
                <a:latin typeface="Arial"/>
                <a:cs typeface="Arial"/>
              </a:rPr>
              <a:t> </a:t>
            </a:r>
            <a:r>
              <a:rPr sz="1000" b="1" dirty="0">
                <a:latin typeface="Arial"/>
                <a:cs typeface="Arial"/>
              </a:rPr>
              <a:t>to</a:t>
            </a:r>
            <a:r>
              <a:rPr sz="1000" b="1" spc="-5" dirty="0">
                <a:latin typeface="Arial"/>
                <a:cs typeface="Arial"/>
              </a:rPr>
              <a:t> </a:t>
            </a:r>
            <a:r>
              <a:rPr sz="1000" b="1" dirty="0">
                <a:latin typeface="Arial"/>
                <a:cs typeface="Arial"/>
              </a:rPr>
              <a:t>a</a:t>
            </a:r>
            <a:r>
              <a:rPr sz="1000" b="1" spc="-15" dirty="0">
                <a:latin typeface="Arial"/>
                <a:cs typeface="Arial"/>
              </a:rPr>
              <a:t> </a:t>
            </a:r>
            <a:r>
              <a:rPr sz="1000" b="1" dirty="0">
                <a:latin typeface="Arial"/>
                <a:cs typeface="Arial"/>
              </a:rPr>
              <a:t>higher</a:t>
            </a:r>
            <a:r>
              <a:rPr sz="1000" b="1" spc="-35" dirty="0">
                <a:latin typeface="Arial"/>
                <a:cs typeface="Arial"/>
              </a:rPr>
              <a:t> </a:t>
            </a:r>
            <a:r>
              <a:rPr sz="1000" b="1" dirty="0">
                <a:latin typeface="Arial"/>
                <a:cs typeface="Arial"/>
              </a:rPr>
              <a:t>level,</a:t>
            </a:r>
            <a:r>
              <a:rPr sz="1000" b="1" spc="-25" dirty="0">
                <a:latin typeface="Arial"/>
                <a:cs typeface="Arial"/>
              </a:rPr>
              <a:t> in </a:t>
            </a:r>
            <a:r>
              <a:rPr sz="1000" b="1" spc="-10" dirty="0">
                <a:latin typeface="Arial"/>
                <a:cs typeface="Arial"/>
              </a:rPr>
              <a:t>performance </a:t>
            </a:r>
            <a:r>
              <a:rPr sz="1000" b="1" dirty="0">
                <a:latin typeface="Arial"/>
                <a:cs typeface="Arial"/>
              </a:rPr>
              <a:t>and</a:t>
            </a:r>
            <a:r>
              <a:rPr sz="1000" b="1" spc="-20" dirty="0">
                <a:latin typeface="Arial"/>
                <a:cs typeface="Arial"/>
              </a:rPr>
              <a:t> </a:t>
            </a:r>
            <a:r>
              <a:rPr sz="1000" b="1" spc="-10" dirty="0">
                <a:latin typeface="Arial"/>
                <a:cs typeface="Arial"/>
              </a:rPr>
              <a:t>durability.</a:t>
            </a:r>
            <a:endParaRPr sz="1000">
              <a:latin typeface="Arial"/>
              <a:cs typeface="Arial"/>
            </a:endParaRPr>
          </a:p>
          <a:p>
            <a:pPr marR="3810" algn="ctr">
              <a:lnSpc>
                <a:spcPts val="1140"/>
              </a:lnSpc>
            </a:pPr>
            <a:r>
              <a:rPr sz="1000" b="1" dirty="0">
                <a:latin typeface="Arial"/>
                <a:cs typeface="Arial"/>
              </a:rPr>
              <a:t>In</a:t>
            </a:r>
            <a:r>
              <a:rPr sz="1000" b="1" spc="-15" dirty="0">
                <a:latin typeface="Arial"/>
                <a:cs typeface="Arial"/>
              </a:rPr>
              <a:t> </a:t>
            </a:r>
            <a:r>
              <a:rPr sz="1000" b="1" dirty="0">
                <a:latin typeface="Arial"/>
                <a:cs typeface="Arial"/>
              </a:rPr>
              <a:t>fact,</a:t>
            </a:r>
            <a:r>
              <a:rPr sz="1000" b="1" spc="-30" dirty="0">
                <a:latin typeface="Arial"/>
                <a:cs typeface="Arial"/>
              </a:rPr>
              <a:t> </a:t>
            </a:r>
            <a:r>
              <a:rPr sz="1000" b="1" dirty="0">
                <a:latin typeface="Arial"/>
                <a:cs typeface="Arial"/>
              </a:rPr>
              <a:t>we</a:t>
            </a:r>
            <a:r>
              <a:rPr sz="1000" b="1" spc="-35" dirty="0">
                <a:latin typeface="Arial"/>
                <a:cs typeface="Arial"/>
              </a:rPr>
              <a:t> </a:t>
            </a:r>
            <a:r>
              <a:rPr sz="1000" b="1" dirty="0">
                <a:latin typeface="Arial"/>
                <a:cs typeface="Arial"/>
              </a:rPr>
              <a:t>are</a:t>
            </a:r>
            <a:r>
              <a:rPr sz="1000" b="1" spc="-25" dirty="0">
                <a:latin typeface="Arial"/>
                <a:cs typeface="Arial"/>
              </a:rPr>
              <a:t> </a:t>
            </a:r>
            <a:r>
              <a:rPr sz="1000" b="1" dirty="0">
                <a:latin typeface="Arial"/>
                <a:cs typeface="Arial"/>
              </a:rPr>
              <a:t>able</a:t>
            </a:r>
            <a:r>
              <a:rPr sz="1000" b="1" spc="-25" dirty="0">
                <a:latin typeface="Arial"/>
                <a:cs typeface="Arial"/>
              </a:rPr>
              <a:t> </a:t>
            </a:r>
            <a:r>
              <a:rPr sz="1000" b="1" dirty="0">
                <a:latin typeface="Arial"/>
                <a:cs typeface="Arial"/>
              </a:rPr>
              <a:t>not</a:t>
            </a:r>
            <a:r>
              <a:rPr sz="1000" b="1" spc="-30" dirty="0">
                <a:latin typeface="Arial"/>
                <a:cs typeface="Arial"/>
              </a:rPr>
              <a:t> </a:t>
            </a:r>
            <a:r>
              <a:rPr sz="1000" b="1" dirty="0">
                <a:latin typeface="Arial"/>
                <a:cs typeface="Arial"/>
              </a:rPr>
              <a:t>only</a:t>
            </a:r>
            <a:r>
              <a:rPr sz="1000" b="1" spc="-20" dirty="0">
                <a:latin typeface="Arial"/>
                <a:cs typeface="Arial"/>
              </a:rPr>
              <a:t> </a:t>
            </a:r>
            <a:r>
              <a:rPr sz="1000" b="1" dirty="0">
                <a:latin typeface="Arial"/>
                <a:cs typeface="Arial"/>
              </a:rPr>
              <a:t>to</a:t>
            </a:r>
            <a:r>
              <a:rPr sz="1000" b="1" spc="-20" dirty="0">
                <a:latin typeface="Arial"/>
                <a:cs typeface="Arial"/>
              </a:rPr>
              <a:t> </a:t>
            </a:r>
            <a:r>
              <a:rPr sz="1000" b="1" spc="-10" dirty="0">
                <a:latin typeface="Arial"/>
                <a:cs typeface="Arial"/>
              </a:rPr>
              <a:t>design</a:t>
            </a:r>
            <a:endParaRPr sz="1000">
              <a:latin typeface="Arial"/>
              <a:cs typeface="Arial"/>
            </a:endParaRPr>
          </a:p>
          <a:p>
            <a:pPr marL="93980" marR="97155" indent="574040">
              <a:lnSpc>
                <a:spcPts val="1190"/>
              </a:lnSpc>
              <a:spcBef>
                <a:spcPts val="40"/>
              </a:spcBef>
            </a:pPr>
            <a:r>
              <a:rPr sz="1000" b="1" dirty="0">
                <a:latin typeface="Arial"/>
                <a:cs typeface="Arial"/>
              </a:rPr>
              <a:t>new</a:t>
            </a:r>
            <a:r>
              <a:rPr sz="1000" b="1" spc="-30" dirty="0">
                <a:latin typeface="Arial"/>
                <a:cs typeface="Arial"/>
              </a:rPr>
              <a:t> </a:t>
            </a:r>
            <a:r>
              <a:rPr sz="1000" b="1" dirty="0">
                <a:latin typeface="Arial"/>
                <a:cs typeface="Arial"/>
              </a:rPr>
              <a:t>spare</a:t>
            </a:r>
            <a:r>
              <a:rPr sz="1000" b="1" spc="-55" dirty="0">
                <a:latin typeface="Arial"/>
                <a:cs typeface="Arial"/>
              </a:rPr>
              <a:t> </a:t>
            </a:r>
            <a:r>
              <a:rPr sz="1000" b="1" dirty="0">
                <a:latin typeface="Arial"/>
                <a:cs typeface="Arial"/>
              </a:rPr>
              <a:t>parts,</a:t>
            </a:r>
            <a:r>
              <a:rPr sz="1000" b="1" spc="-40" dirty="0">
                <a:latin typeface="Arial"/>
                <a:cs typeface="Arial"/>
              </a:rPr>
              <a:t> </a:t>
            </a:r>
            <a:r>
              <a:rPr sz="1000" b="1" dirty="0">
                <a:latin typeface="Arial"/>
                <a:cs typeface="Arial"/>
              </a:rPr>
              <a:t>but</a:t>
            </a:r>
            <a:r>
              <a:rPr sz="1000" b="1" spc="-35" dirty="0">
                <a:latin typeface="Arial"/>
                <a:cs typeface="Arial"/>
              </a:rPr>
              <a:t> </a:t>
            </a:r>
            <a:r>
              <a:rPr sz="1000" b="1" dirty="0">
                <a:latin typeface="Arial"/>
                <a:cs typeface="Arial"/>
              </a:rPr>
              <a:t>also</a:t>
            </a:r>
            <a:r>
              <a:rPr sz="1000" b="1" spc="-30" dirty="0">
                <a:latin typeface="Arial"/>
                <a:cs typeface="Arial"/>
              </a:rPr>
              <a:t> </a:t>
            </a:r>
            <a:r>
              <a:rPr sz="1000" b="1" dirty="0">
                <a:latin typeface="Arial"/>
                <a:cs typeface="Arial"/>
              </a:rPr>
              <a:t>to</a:t>
            </a:r>
            <a:r>
              <a:rPr sz="1000" b="1" spc="-30" dirty="0">
                <a:latin typeface="Arial"/>
                <a:cs typeface="Arial"/>
              </a:rPr>
              <a:t> </a:t>
            </a:r>
            <a:r>
              <a:rPr sz="1000" b="1" dirty="0">
                <a:latin typeface="Arial"/>
                <a:cs typeface="Arial"/>
              </a:rPr>
              <a:t>start</a:t>
            </a:r>
            <a:r>
              <a:rPr sz="1000" b="1" spc="-30" dirty="0">
                <a:latin typeface="Arial"/>
                <a:cs typeface="Arial"/>
              </a:rPr>
              <a:t> </a:t>
            </a:r>
            <a:r>
              <a:rPr sz="1000" b="1" spc="-20" dirty="0">
                <a:latin typeface="Arial"/>
                <a:cs typeface="Arial"/>
              </a:rPr>
              <a:t>their </a:t>
            </a:r>
            <a:r>
              <a:rPr sz="1000" b="1" spc="-10" dirty="0">
                <a:latin typeface="Arial"/>
                <a:cs typeface="Arial"/>
              </a:rPr>
              <a:t>production</a:t>
            </a:r>
            <a:r>
              <a:rPr sz="1000" b="1" spc="-45" dirty="0">
                <a:latin typeface="Arial"/>
                <a:cs typeface="Arial"/>
              </a:rPr>
              <a:t> </a:t>
            </a:r>
            <a:r>
              <a:rPr sz="1000" b="1" dirty="0">
                <a:latin typeface="Arial"/>
                <a:cs typeface="Arial"/>
              </a:rPr>
              <a:t>and </a:t>
            </a:r>
            <a:r>
              <a:rPr sz="1000" b="1" spc="-10" dirty="0">
                <a:latin typeface="Arial"/>
                <a:cs typeface="Arial"/>
              </a:rPr>
              <a:t>marketing,</a:t>
            </a:r>
            <a:r>
              <a:rPr sz="1000" b="1" spc="-35" dirty="0">
                <a:latin typeface="Arial"/>
                <a:cs typeface="Arial"/>
              </a:rPr>
              <a:t> </a:t>
            </a:r>
            <a:r>
              <a:rPr sz="1000" b="1" dirty="0">
                <a:latin typeface="Arial"/>
                <a:cs typeface="Arial"/>
              </a:rPr>
              <a:t>quickly</a:t>
            </a:r>
            <a:r>
              <a:rPr sz="1000" b="1" spc="-25" dirty="0">
                <a:latin typeface="Arial"/>
                <a:cs typeface="Arial"/>
              </a:rPr>
              <a:t> </a:t>
            </a:r>
            <a:r>
              <a:rPr sz="1000" b="1" dirty="0">
                <a:latin typeface="Arial"/>
                <a:cs typeface="Arial"/>
              </a:rPr>
              <a:t>and</a:t>
            </a:r>
            <a:r>
              <a:rPr sz="1000" b="1" spc="-15" dirty="0">
                <a:latin typeface="Arial"/>
                <a:cs typeface="Arial"/>
              </a:rPr>
              <a:t> </a:t>
            </a:r>
            <a:r>
              <a:rPr sz="1000" b="1" dirty="0">
                <a:latin typeface="Arial"/>
                <a:cs typeface="Arial"/>
              </a:rPr>
              <a:t>with</a:t>
            </a:r>
            <a:r>
              <a:rPr sz="1000" b="1" spc="-10" dirty="0">
                <a:latin typeface="Arial"/>
                <a:cs typeface="Arial"/>
              </a:rPr>
              <a:t> </a:t>
            </a:r>
            <a:r>
              <a:rPr sz="1000" b="1" dirty="0">
                <a:latin typeface="Arial"/>
                <a:cs typeface="Arial"/>
              </a:rPr>
              <a:t>great</a:t>
            </a:r>
            <a:r>
              <a:rPr sz="1000" b="1" spc="-30" dirty="0">
                <a:latin typeface="Arial"/>
                <a:cs typeface="Arial"/>
              </a:rPr>
              <a:t> </a:t>
            </a:r>
            <a:r>
              <a:rPr sz="1000" b="1" spc="-10" dirty="0">
                <a:latin typeface="Arial"/>
                <a:cs typeface="Arial"/>
              </a:rPr>
              <a:t>results.</a:t>
            </a:r>
            <a:endParaRPr sz="1000">
              <a:latin typeface="Arial"/>
              <a:cs typeface="Arial"/>
            </a:endParaRPr>
          </a:p>
          <a:p>
            <a:pPr>
              <a:lnSpc>
                <a:spcPct val="100000"/>
              </a:lnSpc>
            </a:pPr>
            <a:endParaRPr sz="1000">
              <a:latin typeface="Arial"/>
              <a:cs typeface="Arial"/>
            </a:endParaRPr>
          </a:p>
          <a:p>
            <a:pPr>
              <a:lnSpc>
                <a:spcPct val="100000"/>
              </a:lnSpc>
              <a:spcBef>
                <a:spcPts val="25"/>
              </a:spcBef>
            </a:pPr>
            <a:endParaRPr sz="1000">
              <a:latin typeface="Arial"/>
              <a:cs typeface="Arial"/>
            </a:endParaRPr>
          </a:p>
          <a:p>
            <a:pPr marR="5715" algn="ctr">
              <a:lnSpc>
                <a:spcPts val="1195"/>
              </a:lnSpc>
            </a:pPr>
            <a:r>
              <a:rPr sz="1000" b="1" spc="-10" dirty="0">
                <a:solidFill>
                  <a:srgbClr val="FF0000"/>
                </a:solidFill>
                <a:latin typeface="Arial"/>
                <a:cs typeface="Arial"/>
              </a:rPr>
              <a:t>CERTIFIED</a:t>
            </a:r>
            <a:r>
              <a:rPr sz="1000" b="1" dirty="0">
                <a:solidFill>
                  <a:srgbClr val="FF0000"/>
                </a:solidFill>
                <a:latin typeface="Arial"/>
                <a:cs typeface="Arial"/>
              </a:rPr>
              <a:t> </a:t>
            </a:r>
            <a:r>
              <a:rPr sz="1000" b="1" spc="-10" dirty="0">
                <a:solidFill>
                  <a:srgbClr val="FF0000"/>
                </a:solidFill>
                <a:latin typeface="Arial"/>
                <a:cs typeface="Arial"/>
              </a:rPr>
              <a:t>QUALITY</a:t>
            </a:r>
            <a:endParaRPr sz="1000">
              <a:latin typeface="Arial"/>
              <a:cs typeface="Arial"/>
            </a:endParaRPr>
          </a:p>
          <a:p>
            <a:pPr marL="709930" marR="713740" algn="ctr">
              <a:lnSpc>
                <a:spcPts val="1190"/>
              </a:lnSpc>
              <a:spcBef>
                <a:spcPts val="40"/>
              </a:spcBef>
            </a:pPr>
            <a:r>
              <a:rPr sz="1000" b="1" dirty="0">
                <a:latin typeface="Arial"/>
                <a:cs typeface="Arial"/>
              </a:rPr>
              <a:t>We</a:t>
            </a:r>
            <a:r>
              <a:rPr sz="1000" b="1" spc="-50" dirty="0">
                <a:latin typeface="Arial"/>
                <a:cs typeface="Arial"/>
              </a:rPr>
              <a:t> </a:t>
            </a:r>
            <a:r>
              <a:rPr sz="1000" b="1" dirty="0">
                <a:latin typeface="Arial"/>
                <a:cs typeface="Arial"/>
              </a:rPr>
              <a:t>have</a:t>
            </a:r>
            <a:r>
              <a:rPr sz="1000" b="1" spc="-45" dirty="0">
                <a:latin typeface="Arial"/>
                <a:cs typeface="Arial"/>
              </a:rPr>
              <a:t> </a:t>
            </a:r>
            <a:r>
              <a:rPr sz="1000" b="1" dirty="0">
                <a:latin typeface="Arial"/>
                <a:cs typeface="Arial"/>
              </a:rPr>
              <a:t>an</a:t>
            </a:r>
            <a:r>
              <a:rPr sz="1000" b="1" spc="-35" dirty="0">
                <a:latin typeface="Arial"/>
                <a:cs typeface="Arial"/>
              </a:rPr>
              <a:t> </a:t>
            </a:r>
            <a:r>
              <a:rPr sz="1000" b="1" dirty="0">
                <a:latin typeface="Arial"/>
                <a:cs typeface="Arial"/>
              </a:rPr>
              <a:t>internal</a:t>
            </a:r>
            <a:r>
              <a:rPr sz="1000" b="1" spc="-40" dirty="0">
                <a:latin typeface="Arial"/>
                <a:cs typeface="Arial"/>
              </a:rPr>
              <a:t> </a:t>
            </a:r>
            <a:r>
              <a:rPr sz="1000" b="1" dirty="0">
                <a:latin typeface="Arial"/>
                <a:cs typeface="Arial"/>
              </a:rPr>
              <a:t>quality</a:t>
            </a:r>
            <a:r>
              <a:rPr sz="1000" b="1" spc="-55" dirty="0">
                <a:latin typeface="Arial"/>
                <a:cs typeface="Arial"/>
              </a:rPr>
              <a:t> </a:t>
            </a:r>
            <a:r>
              <a:rPr sz="1000" b="1" spc="-10" dirty="0">
                <a:latin typeface="Arial"/>
                <a:cs typeface="Arial"/>
              </a:rPr>
              <a:t>control </a:t>
            </a:r>
            <a:r>
              <a:rPr sz="1000" b="1" dirty="0">
                <a:latin typeface="Arial"/>
                <a:cs typeface="Arial"/>
              </a:rPr>
              <a:t>office,</a:t>
            </a:r>
            <a:r>
              <a:rPr sz="1000" b="1" spc="-30" dirty="0">
                <a:latin typeface="Arial"/>
                <a:cs typeface="Arial"/>
              </a:rPr>
              <a:t> </a:t>
            </a:r>
            <a:r>
              <a:rPr sz="1000" b="1" dirty="0">
                <a:latin typeface="Arial"/>
                <a:cs typeface="Arial"/>
              </a:rPr>
              <a:t>in</a:t>
            </a:r>
            <a:r>
              <a:rPr sz="1000" b="1" spc="5" dirty="0">
                <a:latin typeface="Arial"/>
                <a:cs typeface="Arial"/>
              </a:rPr>
              <a:t> </a:t>
            </a:r>
            <a:r>
              <a:rPr sz="1000" b="1" dirty="0">
                <a:latin typeface="Arial"/>
                <a:cs typeface="Arial"/>
              </a:rPr>
              <a:t>order</a:t>
            </a:r>
            <a:r>
              <a:rPr sz="1000" b="1" spc="-35" dirty="0">
                <a:latin typeface="Arial"/>
                <a:cs typeface="Arial"/>
              </a:rPr>
              <a:t> </a:t>
            </a:r>
            <a:r>
              <a:rPr sz="1000" b="1" dirty="0">
                <a:latin typeface="Arial"/>
                <a:cs typeface="Arial"/>
              </a:rPr>
              <a:t>to</a:t>
            </a:r>
            <a:r>
              <a:rPr sz="1000" b="1" spc="-10" dirty="0">
                <a:latin typeface="Arial"/>
                <a:cs typeface="Arial"/>
              </a:rPr>
              <a:t> constantly</a:t>
            </a:r>
            <a:r>
              <a:rPr sz="1000" b="1" spc="-55" dirty="0">
                <a:latin typeface="Arial"/>
                <a:cs typeface="Arial"/>
              </a:rPr>
              <a:t> </a:t>
            </a:r>
            <a:r>
              <a:rPr sz="1000" b="1" spc="-10" dirty="0">
                <a:latin typeface="Arial"/>
                <a:cs typeface="Arial"/>
              </a:rPr>
              <a:t>monitor</a:t>
            </a:r>
            <a:endParaRPr sz="1000">
              <a:latin typeface="Arial"/>
              <a:cs typeface="Arial"/>
            </a:endParaRPr>
          </a:p>
          <a:p>
            <a:pPr marR="3175" algn="ctr">
              <a:lnSpc>
                <a:spcPts val="1140"/>
              </a:lnSpc>
            </a:pPr>
            <a:r>
              <a:rPr sz="1000" b="1" dirty="0">
                <a:latin typeface="Arial"/>
                <a:cs typeface="Arial"/>
              </a:rPr>
              <a:t>the</a:t>
            </a:r>
            <a:r>
              <a:rPr sz="1000" b="1" spc="-25" dirty="0">
                <a:latin typeface="Arial"/>
                <a:cs typeface="Arial"/>
              </a:rPr>
              <a:t> </a:t>
            </a:r>
            <a:r>
              <a:rPr sz="1000" b="1" dirty="0">
                <a:latin typeface="Arial"/>
                <a:cs typeface="Arial"/>
              </a:rPr>
              <a:t>quality</a:t>
            </a:r>
            <a:r>
              <a:rPr sz="1000" b="1" spc="-25" dirty="0">
                <a:latin typeface="Arial"/>
                <a:cs typeface="Arial"/>
              </a:rPr>
              <a:t> </a:t>
            </a:r>
            <a:r>
              <a:rPr sz="1000" b="1" dirty="0">
                <a:latin typeface="Arial"/>
                <a:cs typeface="Arial"/>
              </a:rPr>
              <a:t>of</a:t>
            </a:r>
            <a:r>
              <a:rPr sz="1000" b="1" spc="-25" dirty="0">
                <a:latin typeface="Arial"/>
                <a:cs typeface="Arial"/>
              </a:rPr>
              <a:t> </a:t>
            </a:r>
            <a:r>
              <a:rPr sz="1000" b="1" dirty="0">
                <a:latin typeface="Arial"/>
                <a:cs typeface="Arial"/>
              </a:rPr>
              <a:t>the</a:t>
            </a:r>
            <a:r>
              <a:rPr sz="1000" b="1" spc="-25" dirty="0">
                <a:latin typeface="Arial"/>
                <a:cs typeface="Arial"/>
              </a:rPr>
              <a:t> </a:t>
            </a:r>
            <a:r>
              <a:rPr sz="1000" b="1" spc="-10" dirty="0">
                <a:latin typeface="Arial"/>
                <a:cs typeface="Arial"/>
              </a:rPr>
              <a:t>products</a:t>
            </a:r>
            <a:r>
              <a:rPr sz="1000" b="1" spc="-50" dirty="0">
                <a:latin typeface="Arial"/>
                <a:cs typeface="Arial"/>
              </a:rPr>
              <a:t> </a:t>
            </a:r>
            <a:r>
              <a:rPr sz="1000" b="1" dirty="0">
                <a:latin typeface="Arial"/>
                <a:cs typeface="Arial"/>
              </a:rPr>
              <a:t>and</a:t>
            </a:r>
            <a:r>
              <a:rPr sz="1000" b="1" spc="-20" dirty="0">
                <a:latin typeface="Arial"/>
                <a:cs typeface="Arial"/>
              </a:rPr>
              <a:t> </a:t>
            </a:r>
            <a:r>
              <a:rPr sz="1000" b="1" dirty="0">
                <a:latin typeface="Arial"/>
                <a:cs typeface="Arial"/>
              </a:rPr>
              <a:t>services</a:t>
            </a:r>
            <a:r>
              <a:rPr sz="1000" b="1" spc="-55" dirty="0">
                <a:latin typeface="Arial"/>
                <a:cs typeface="Arial"/>
              </a:rPr>
              <a:t> </a:t>
            </a:r>
            <a:r>
              <a:rPr sz="1000" b="1" spc="-10" dirty="0">
                <a:latin typeface="Arial"/>
                <a:cs typeface="Arial"/>
              </a:rPr>
              <a:t>offered.</a:t>
            </a:r>
            <a:endParaRPr sz="1000">
              <a:latin typeface="Arial"/>
              <a:cs typeface="Arial"/>
            </a:endParaRPr>
          </a:p>
          <a:p>
            <a:pPr marR="2540" algn="ctr">
              <a:lnSpc>
                <a:spcPts val="1190"/>
              </a:lnSpc>
            </a:pPr>
            <a:r>
              <a:rPr sz="1000" b="1" dirty="0">
                <a:latin typeface="Arial"/>
                <a:cs typeface="Arial"/>
              </a:rPr>
              <a:t>Thanks</a:t>
            </a:r>
            <a:r>
              <a:rPr sz="1000" b="1" spc="-35" dirty="0">
                <a:latin typeface="Arial"/>
                <a:cs typeface="Arial"/>
              </a:rPr>
              <a:t> </a:t>
            </a:r>
            <a:r>
              <a:rPr sz="1000" b="1" dirty="0">
                <a:latin typeface="Arial"/>
                <a:cs typeface="Arial"/>
              </a:rPr>
              <a:t>to</a:t>
            </a:r>
            <a:r>
              <a:rPr sz="1000" b="1" spc="-10" dirty="0">
                <a:latin typeface="Arial"/>
                <a:cs typeface="Arial"/>
              </a:rPr>
              <a:t> </a:t>
            </a:r>
            <a:r>
              <a:rPr sz="1000" b="1" dirty="0">
                <a:latin typeface="Arial"/>
                <a:cs typeface="Arial"/>
              </a:rPr>
              <a:t>the</a:t>
            </a:r>
            <a:r>
              <a:rPr sz="1000" b="1" spc="-10" dirty="0">
                <a:latin typeface="Arial"/>
                <a:cs typeface="Arial"/>
              </a:rPr>
              <a:t> </a:t>
            </a:r>
            <a:r>
              <a:rPr sz="1000" b="1" dirty="0">
                <a:latin typeface="Arial"/>
                <a:cs typeface="Arial"/>
              </a:rPr>
              <a:t>solid </a:t>
            </a:r>
            <a:r>
              <a:rPr sz="1000" b="1" spc="-10" dirty="0">
                <a:latin typeface="Arial"/>
                <a:cs typeface="Arial"/>
              </a:rPr>
              <a:t>collaborations created</a:t>
            </a:r>
            <a:r>
              <a:rPr sz="1000" b="1" spc="-40" dirty="0">
                <a:latin typeface="Arial"/>
                <a:cs typeface="Arial"/>
              </a:rPr>
              <a:t> </a:t>
            </a:r>
            <a:r>
              <a:rPr sz="1000" b="1" spc="-20" dirty="0">
                <a:latin typeface="Arial"/>
                <a:cs typeface="Arial"/>
              </a:rPr>
              <a:t>over</a:t>
            </a:r>
            <a:endParaRPr sz="1000">
              <a:latin typeface="Arial"/>
              <a:cs typeface="Arial"/>
            </a:endParaRPr>
          </a:p>
          <a:p>
            <a:pPr marR="5080" algn="ctr">
              <a:lnSpc>
                <a:spcPts val="1190"/>
              </a:lnSpc>
              <a:spcBef>
                <a:spcPts val="45"/>
              </a:spcBef>
            </a:pPr>
            <a:r>
              <a:rPr sz="1000" b="1" dirty="0">
                <a:latin typeface="Arial"/>
                <a:cs typeface="Arial"/>
              </a:rPr>
              <a:t>time,</a:t>
            </a:r>
            <a:r>
              <a:rPr sz="1000" b="1" spc="-40" dirty="0">
                <a:latin typeface="Arial"/>
                <a:cs typeface="Arial"/>
              </a:rPr>
              <a:t> </a:t>
            </a:r>
            <a:r>
              <a:rPr sz="1000" b="1" dirty="0">
                <a:latin typeface="Arial"/>
                <a:cs typeface="Arial"/>
              </a:rPr>
              <a:t>we</a:t>
            </a:r>
            <a:r>
              <a:rPr sz="1000" b="1" spc="-35" dirty="0">
                <a:latin typeface="Arial"/>
                <a:cs typeface="Arial"/>
              </a:rPr>
              <a:t> </a:t>
            </a:r>
            <a:r>
              <a:rPr sz="1000" b="1" dirty="0">
                <a:latin typeface="Arial"/>
                <a:cs typeface="Arial"/>
              </a:rPr>
              <a:t>are</a:t>
            </a:r>
            <a:r>
              <a:rPr sz="1000" b="1" spc="-35" dirty="0">
                <a:latin typeface="Arial"/>
                <a:cs typeface="Arial"/>
              </a:rPr>
              <a:t> </a:t>
            </a:r>
            <a:r>
              <a:rPr sz="1000" b="1" dirty="0">
                <a:latin typeface="Arial"/>
                <a:cs typeface="Arial"/>
              </a:rPr>
              <a:t>a</a:t>
            </a:r>
            <a:r>
              <a:rPr sz="1000" b="1" spc="-15" dirty="0">
                <a:latin typeface="Arial"/>
                <a:cs typeface="Arial"/>
              </a:rPr>
              <a:t> </a:t>
            </a:r>
            <a:r>
              <a:rPr sz="1000" b="1" dirty="0">
                <a:latin typeface="Arial"/>
                <a:cs typeface="Arial"/>
              </a:rPr>
              <a:t>unique</a:t>
            </a:r>
            <a:r>
              <a:rPr sz="1000" b="1" spc="-30" dirty="0">
                <a:latin typeface="Arial"/>
                <a:cs typeface="Arial"/>
              </a:rPr>
              <a:t> </a:t>
            </a:r>
            <a:r>
              <a:rPr sz="1000" b="1" dirty="0">
                <a:latin typeface="Arial"/>
                <a:cs typeface="Arial"/>
              </a:rPr>
              <a:t>reality</a:t>
            </a:r>
            <a:r>
              <a:rPr sz="1000" b="1" spc="-40" dirty="0">
                <a:latin typeface="Arial"/>
                <a:cs typeface="Arial"/>
              </a:rPr>
              <a:t> </a:t>
            </a:r>
            <a:r>
              <a:rPr sz="1000" b="1" dirty="0">
                <a:latin typeface="Arial"/>
                <a:cs typeface="Arial"/>
              </a:rPr>
              <a:t>with</a:t>
            </a:r>
            <a:r>
              <a:rPr sz="1000" b="1" spc="-35" dirty="0">
                <a:latin typeface="Arial"/>
                <a:cs typeface="Arial"/>
              </a:rPr>
              <a:t> </a:t>
            </a:r>
            <a:r>
              <a:rPr sz="1000" b="1" dirty="0">
                <a:latin typeface="Arial"/>
                <a:cs typeface="Arial"/>
              </a:rPr>
              <a:t>very</a:t>
            </a:r>
            <a:r>
              <a:rPr sz="1000" b="1" spc="-50" dirty="0">
                <a:latin typeface="Arial"/>
                <a:cs typeface="Arial"/>
              </a:rPr>
              <a:t> </a:t>
            </a:r>
            <a:r>
              <a:rPr sz="1000" b="1" dirty="0">
                <a:latin typeface="Arial"/>
                <a:cs typeface="Arial"/>
              </a:rPr>
              <a:t>great</a:t>
            </a:r>
            <a:r>
              <a:rPr sz="1000" b="1" spc="-40" dirty="0">
                <a:latin typeface="Arial"/>
                <a:cs typeface="Arial"/>
              </a:rPr>
              <a:t> </a:t>
            </a:r>
            <a:r>
              <a:rPr sz="1000" b="1" dirty="0">
                <a:latin typeface="Arial"/>
                <a:cs typeface="Arial"/>
              </a:rPr>
              <a:t>mindset</a:t>
            </a:r>
            <a:r>
              <a:rPr sz="1000" b="1" spc="-40" dirty="0">
                <a:latin typeface="Arial"/>
                <a:cs typeface="Arial"/>
              </a:rPr>
              <a:t> </a:t>
            </a:r>
            <a:r>
              <a:rPr sz="1000" b="1" dirty="0">
                <a:latin typeface="Arial"/>
                <a:cs typeface="Arial"/>
              </a:rPr>
              <a:t>,</a:t>
            </a:r>
            <a:r>
              <a:rPr sz="1000" b="1" spc="-25" dirty="0">
                <a:latin typeface="Arial"/>
                <a:cs typeface="Arial"/>
              </a:rPr>
              <a:t> </a:t>
            </a:r>
            <a:r>
              <a:rPr sz="1000" b="1" spc="-10" dirty="0">
                <a:latin typeface="Arial"/>
                <a:cs typeface="Arial"/>
              </a:rPr>
              <a:t>whose </a:t>
            </a:r>
            <a:r>
              <a:rPr sz="1000" b="1" dirty="0">
                <a:latin typeface="Arial"/>
                <a:cs typeface="Arial"/>
              </a:rPr>
              <a:t>mission</a:t>
            </a:r>
            <a:r>
              <a:rPr sz="1000" b="1" spc="-20" dirty="0">
                <a:latin typeface="Arial"/>
                <a:cs typeface="Arial"/>
              </a:rPr>
              <a:t> </a:t>
            </a:r>
            <a:r>
              <a:rPr sz="1000" b="1" dirty="0">
                <a:latin typeface="Arial"/>
                <a:cs typeface="Arial"/>
              </a:rPr>
              <a:t>is</a:t>
            </a:r>
            <a:r>
              <a:rPr sz="1000" b="1" spc="-10" dirty="0">
                <a:latin typeface="Arial"/>
                <a:cs typeface="Arial"/>
              </a:rPr>
              <a:t> customer</a:t>
            </a:r>
            <a:r>
              <a:rPr sz="1000" b="1" spc="-50" dirty="0">
                <a:latin typeface="Arial"/>
                <a:cs typeface="Arial"/>
              </a:rPr>
              <a:t> </a:t>
            </a:r>
            <a:r>
              <a:rPr sz="1000" b="1" spc="-10" dirty="0">
                <a:latin typeface="Arial"/>
                <a:cs typeface="Arial"/>
              </a:rPr>
              <a:t>satisfaction.</a:t>
            </a:r>
            <a:endParaRPr sz="1000">
              <a:latin typeface="Arial"/>
              <a:cs typeface="Arial"/>
            </a:endParaRPr>
          </a:p>
        </p:txBody>
      </p:sp>
      <p:pic>
        <p:nvPicPr>
          <p:cNvPr id="11" name="object 11"/>
          <p:cNvPicPr/>
          <p:nvPr/>
        </p:nvPicPr>
        <p:blipFill>
          <a:blip r:embed="rId3" cstate="print"/>
          <a:stretch>
            <a:fillRect/>
          </a:stretch>
        </p:blipFill>
        <p:spPr>
          <a:xfrm>
            <a:off x="986027" y="6028944"/>
            <a:ext cx="897635" cy="569975"/>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0" y="1057656"/>
            <a:ext cx="10058400" cy="5659120"/>
            <a:chOff x="0" y="1057656"/>
            <a:chExt cx="10058400" cy="5659120"/>
          </a:xfrm>
        </p:grpSpPr>
        <p:pic>
          <p:nvPicPr>
            <p:cNvPr id="3" name="object 3"/>
            <p:cNvPicPr/>
            <p:nvPr/>
          </p:nvPicPr>
          <p:blipFill>
            <a:blip r:embed="rId2" cstate="print"/>
            <a:stretch>
              <a:fillRect/>
            </a:stretch>
          </p:blipFill>
          <p:spPr>
            <a:xfrm>
              <a:off x="0" y="1057656"/>
              <a:ext cx="10058400" cy="5658611"/>
            </a:xfrm>
            <a:prstGeom prst="rect">
              <a:avLst/>
            </a:prstGeom>
          </p:spPr>
        </p:pic>
        <p:pic>
          <p:nvPicPr>
            <p:cNvPr id="4" name="object 4"/>
            <p:cNvPicPr/>
            <p:nvPr/>
          </p:nvPicPr>
          <p:blipFill>
            <a:blip r:embed="rId3" cstate="print"/>
            <a:stretch>
              <a:fillRect/>
            </a:stretch>
          </p:blipFill>
          <p:spPr>
            <a:xfrm>
              <a:off x="162305" y="4816601"/>
              <a:ext cx="408432" cy="105155"/>
            </a:xfrm>
            <a:prstGeom prst="rect">
              <a:avLst/>
            </a:prstGeom>
          </p:spPr>
        </p:pic>
        <p:pic>
          <p:nvPicPr>
            <p:cNvPr id="5" name="object 5"/>
            <p:cNvPicPr/>
            <p:nvPr/>
          </p:nvPicPr>
          <p:blipFill>
            <a:blip r:embed="rId4" cstate="print"/>
            <a:stretch>
              <a:fillRect/>
            </a:stretch>
          </p:blipFill>
          <p:spPr>
            <a:xfrm>
              <a:off x="241554" y="4994910"/>
              <a:ext cx="259080" cy="103631"/>
            </a:xfrm>
            <a:prstGeom prst="rect">
              <a:avLst/>
            </a:prstGeom>
          </p:spPr>
        </p:pic>
      </p:gr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0" y="1057656"/>
            <a:ext cx="10058400" cy="5659120"/>
            <a:chOff x="0" y="1057656"/>
            <a:chExt cx="10058400" cy="5659120"/>
          </a:xfrm>
        </p:grpSpPr>
        <p:pic>
          <p:nvPicPr>
            <p:cNvPr id="3" name="object 3"/>
            <p:cNvPicPr/>
            <p:nvPr/>
          </p:nvPicPr>
          <p:blipFill>
            <a:blip r:embed="rId2" cstate="print"/>
            <a:stretch>
              <a:fillRect/>
            </a:stretch>
          </p:blipFill>
          <p:spPr>
            <a:xfrm>
              <a:off x="0" y="1057656"/>
              <a:ext cx="10058400" cy="5658611"/>
            </a:xfrm>
            <a:prstGeom prst="rect">
              <a:avLst/>
            </a:prstGeom>
          </p:spPr>
        </p:pic>
        <p:pic>
          <p:nvPicPr>
            <p:cNvPr id="4" name="object 4"/>
            <p:cNvPicPr/>
            <p:nvPr/>
          </p:nvPicPr>
          <p:blipFill>
            <a:blip r:embed="rId3" cstate="print"/>
            <a:stretch>
              <a:fillRect/>
            </a:stretch>
          </p:blipFill>
          <p:spPr>
            <a:xfrm>
              <a:off x="9137142" y="4432553"/>
              <a:ext cx="409955" cy="105155"/>
            </a:xfrm>
            <a:prstGeom prst="rect">
              <a:avLst/>
            </a:prstGeom>
          </p:spPr>
        </p:pic>
        <p:pic>
          <p:nvPicPr>
            <p:cNvPr id="5" name="object 5"/>
            <p:cNvPicPr/>
            <p:nvPr/>
          </p:nvPicPr>
          <p:blipFill>
            <a:blip r:embed="rId4" cstate="print"/>
            <a:stretch>
              <a:fillRect/>
            </a:stretch>
          </p:blipFill>
          <p:spPr>
            <a:xfrm>
              <a:off x="9217914" y="4609338"/>
              <a:ext cx="259080" cy="105155"/>
            </a:xfrm>
            <a:prstGeom prst="rect">
              <a:avLst/>
            </a:prstGeom>
          </p:spPr>
        </p:pic>
        <p:pic>
          <p:nvPicPr>
            <p:cNvPr id="6" name="object 6"/>
            <p:cNvPicPr/>
            <p:nvPr/>
          </p:nvPicPr>
          <p:blipFill>
            <a:blip r:embed="rId5" cstate="print"/>
            <a:stretch>
              <a:fillRect/>
            </a:stretch>
          </p:blipFill>
          <p:spPr>
            <a:xfrm>
              <a:off x="9165335" y="4043172"/>
              <a:ext cx="298703" cy="315467"/>
            </a:xfrm>
            <a:prstGeom prst="rect">
              <a:avLst/>
            </a:prstGeom>
          </p:spPr>
        </p:pic>
        <p:pic>
          <p:nvPicPr>
            <p:cNvPr id="7" name="object 7"/>
            <p:cNvPicPr/>
            <p:nvPr/>
          </p:nvPicPr>
          <p:blipFill>
            <a:blip r:embed="rId6" cstate="print"/>
            <a:stretch>
              <a:fillRect/>
            </a:stretch>
          </p:blipFill>
          <p:spPr>
            <a:xfrm>
              <a:off x="220980" y="5992368"/>
              <a:ext cx="897635" cy="565403"/>
            </a:xfrm>
            <a:prstGeom prst="rect">
              <a:avLst/>
            </a:prstGeom>
          </p:spPr>
        </p:pic>
      </p:gr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7062366" y="3681670"/>
            <a:ext cx="1002077" cy="830366"/>
          </a:xfrm>
          <a:prstGeom prst="rect">
            <a:avLst/>
          </a:prstGeom>
        </p:spPr>
      </p:pic>
      <p:sp>
        <p:nvSpPr>
          <p:cNvPr id="3" name="object 3"/>
          <p:cNvSpPr txBox="1">
            <a:spLocks noGrp="1"/>
          </p:cNvSpPr>
          <p:nvPr>
            <p:ph type="title"/>
          </p:nvPr>
        </p:nvSpPr>
        <p:spPr>
          <a:xfrm>
            <a:off x="2014194" y="1095290"/>
            <a:ext cx="4351655" cy="327660"/>
          </a:xfrm>
          <a:prstGeom prst="rect">
            <a:avLst/>
          </a:prstGeom>
        </p:spPr>
        <p:txBody>
          <a:bodyPr vert="horz" wrap="square" lIns="0" tIns="16510" rIns="0" bIns="0" rtlCol="0">
            <a:spAutoFit/>
          </a:bodyPr>
          <a:lstStyle/>
          <a:p>
            <a:pPr marL="12700">
              <a:lnSpc>
                <a:spcPct val="100000"/>
              </a:lnSpc>
              <a:spcBef>
                <a:spcPts val="130"/>
              </a:spcBef>
            </a:pPr>
            <a:r>
              <a:rPr dirty="0"/>
              <a:t>FM-C</a:t>
            </a:r>
            <a:r>
              <a:rPr spc="20" dirty="0"/>
              <a:t> </a:t>
            </a:r>
            <a:r>
              <a:rPr dirty="0"/>
              <a:t>Filling</a:t>
            </a:r>
            <a:r>
              <a:rPr spc="-40" dirty="0"/>
              <a:t> </a:t>
            </a:r>
            <a:r>
              <a:rPr dirty="0"/>
              <a:t>Valve</a:t>
            </a:r>
            <a:r>
              <a:rPr spc="55" dirty="0"/>
              <a:t> </a:t>
            </a:r>
            <a:r>
              <a:rPr dirty="0"/>
              <a:t>Key</a:t>
            </a:r>
            <a:r>
              <a:rPr spc="15" dirty="0"/>
              <a:t> </a:t>
            </a:r>
            <a:r>
              <a:rPr spc="-10" dirty="0"/>
              <a:t>Improvement</a:t>
            </a:r>
          </a:p>
        </p:txBody>
      </p:sp>
      <p:sp>
        <p:nvSpPr>
          <p:cNvPr id="4" name="object 4"/>
          <p:cNvSpPr txBox="1"/>
          <p:nvPr/>
        </p:nvSpPr>
        <p:spPr>
          <a:xfrm>
            <a:off x="6550510" y="1095290"/>
            <a:ext cx="682625" cy="327660"/>
          </a:xfrm>
          <a:prstGeom prst="rect">
            <a:avLst/>
          </a:prstGeom>
        </p:spPr>
        <p:txBody>
          <a:bodyPr vert="horz" wrap="square" lIns="0" tIns="16510" rIns="0" bIns="0" rtlCol="0">
            <a:spAutoFit/>
          </a:bodyPr>
          <a:lstStyle/>
          <a:p>
            <a:pPr marL="12700">
              <a:lnSpc>
                <a:spcPct val="100000"/>
              </a:lnSpc>
              <a:spcBef>
                <a:spcPts val="130"/>
              </a:spcBef>
            </a:pPr>
            <a:r>
              <a:rPr sz="1950" b="1" spc="-10" dirty="0">
                <a:solidFill>
                  <a:srgbClr val="0000CC"/>
                </a:solidFill>
                <a:latin typeface="Arial"/>
                <a:cs typeface="Arial"/>
              </a:rPr>
              <a:t>(PET)</a:t>
            </a:r>
            <a:endParaRPr sz="1950">
              <a:latin typeface="Arial"/>
              <a:cs typeface="Arial"/>
            </a:endParaRPr>
          </a:p>
        </p:txBody>
      </p:sp>
      <p:pic>
        <p:nvPicPr>
          <p:cNvPr id="5" name="object 5"/>
          <p:cNvPicPr/>
          <p:nvPr/>
        </p:nvPicPr>
        <p:blipFill>
          <a:blip r:embed="rId3" cstate="print"/>
          <a:stretch>
            <a:fillRect/>
          </a:stretch>
        </p:blipFill>
        <p:spPr>
          <a:xfrm>
            <a:off x="1580275" y="3847443"/>
            <a:ext cx="869037" cy="835662"/>
          </a:xfrm>
          <a:prstGeom prst="rect">
            <a:avLst/>
          </a:prstGeom>
        </p:spPr>
      </p:pic>
      <p:grpSp>
        <p:nvGrpSpPr>
          <p:cNvPr id="6" name="object 6"/>
          <p:cNvGrpSpPr/>
          <p:nvPr/>
        </p:nvGrpSpPr>
        <p:grpSpPr>
          <a:xfrm>
            <a:off x="3799332" y="1312164"/>
            <a:ext cx="4947285" cy="5270500"/>
            <a:chOff x="3799332" y="1312164"/>
            <a:chExt cx="4947285" cy="5270500"/>
          </a:xfrm>
        </p:grpSpPr>
        <p:pic>
          <p:nvPicPr>
            <p:cNvPr id="7" name="object 7"/>
            <p:cNvPicPr/>
            <p:nvPr/>
          </p:nvPicPr>
          <p:blipFill>
            <a:blip r:embed="rId4" cstate="print"/>
            <a:stretch>
              <a:fillRect/>
            </a:stretch>
          </p:blipFill>
          <p:spPr>
            <a:xfrm>
              <a:off x="3799332" y="1312164"/>
              <a:ext cx="1645919" cy="5269991"/>
            </a:xfrm>
            <a:prstGeom prst="rect">
              <a:avLst/>
            </a:prstGeom>
          </p:spPr>
        </p:pic>
        <p:pic>
          <p:nvPicPr>
            <p:cNvPr id="8" name="object 8"/>
            <p:cNvPicPr/>
            <p:nvPr/>
          </p:nvPicPr>
          <p:blipFill>
            <a:blip r:embed="rId5" cstate="print"/>
            <a:stretch>
              <a:fillRect/>
            </a:stretch>
          </p:blipFill>
          <p:spPr>
            <a:xfrm>
              <a:off x="6712956" y="1648968"/>
              <a:ext cx="2033261" cy="1163373"/>
            </a:xfrm>
            <a:prstGeom prst="rect">
              <a:avLst/>
            </a:prstGeom>
          </p:spPr>
        </p:pic>
      </p:grpSp>
      <p:pic>
        <p:nvPicPr>
          <p:cNvPr id="9" name="object 9"/>
          <p:cNvPicPr/>
          <p:nvPr/>
        </p:nvPicPr>
        <p:blipFill>
          <a:blip r:embed="rId6" cstate="print"/>
          <a:stretch>
            <a:fillRect/>
          </a:stretch>
        </p:blipFill>
        <p:spPr>
          <a:xfrm>
            <a:off x="1488948" y="5509211"/>
            <a:ext cx="1068324" cy="674295"/>
          </a:xfrm>
          <a:prstGeom prst="rect">
            <a:avLst/>
          </a:prstGeom>
        </p:spPr>
      </p:pic>
      <p:pic>
        <p:nvPicPr>
          <p:cNvPr id="10" name="object 10"/>
          <p:cNvPicPr/>
          <p:nvPr/>
        </p:nvPicPr>
        <p:blipFill>
          <a:blip r:embed="rId7" cstate="print"/>
          <a:stretch>
            <a:fillRect/>
          </a:stretch>
        </p:blipFill>
        <p:spPr>
          <a:xfrm>
            <a:off x="6900671" y="5342904"/>
            <a:ext cx="1463039" cy="765645"/>
          </a:xfrm>
          <a:prstGeom prst="rect">
            <a:avLst/>
          </a:prstGeom>
        </p:spPr>
      </p:pic>
      <p:sp>
        <p:nvSpPr>
          <p:cNvPr id="11" name="object 11"/>
          <p:cNvSpPr txBox="1"/>
          <p:nvPr/>
        </p:nvSpPr>
        <p:spPr>
          <a:xfrm>
            <a:off x="1281160" y="2965246"/>
            <a:ext cx="1238885" cy="478155"/>
          </a:xfrm>
          <a:prstGeom prst="rect">
            <a:avLst/>
          </a:prstGeom>
        </p:spPr>
        <p:txBody>
          <a:bodyPr vert="horz" wrap="square" lIns="0" tIns="12700" rIns="0" bIns="0" rtlCol="0">
            <a:spAutoFit/>
          </a:bodyPr>
          <a:lstStyle/>
          <a:p>
            <a:pPr marL="352425" marR="5080" indent="-340360">
              <a:lnSpc>
                <a:spcPct val="102099"/>
              </a:lnSpc>
              <a:spcBef>
                <a:spcPts val="100"/>
              </a:spcBef>
            </a:pPr>
            <a:r>
              <a:rPr sz="1450" b="1" dirty="0">
                <a:solidFill>
                  <a:srgbClr val="0070BF"/>
                </a:solidFill>
                <a:latin typeface="Calibri"/>
                <a:cs typeface="Calibri"/>
              </a:rPr>
              <a:t>new</a:t>
            </a:r>
            <a:r>
              <a:rPr sz="1450" b="1" spc="65" dirty="0">
                <a:solidFill>
                  <a:srgbClr val="0070BF"/>
                </a:solidFill>
                <a:latin typeface="Calibri"/>
                <a:cs typeface="Calibri"/>
              </a:rPr>
              <a:t> </a:t>
            </a:r>
            <a:r>
              <a:rPr sz="1450" b="1" spc="-10" dirty="0">
                <a:solidFill>
                  <a:srgbClr val="0070BF"/>
                </a:solidFill>
                <a:latin typeface="Calibri"/>
                <a:cs typeface="Calibri"/>
              </a:rPr>
              <a:t>Pneumatic Gasket</a:t>
            </a:r>
            <a:endParaRPr sz="1450">
              <a:latin typeface="Calibri"/>
              <a:cs typeface="Calibri"/>
            </a:endParaRPr>
          </a:p>
        </p:txBody>
      </p:sp>
      <p:sp>
        <p:nvSpPr>
          <p:cNvPr id="12" name="object 12"/>
          <p:cNvSpPr txBox="1"/>
          <p:nvPr/>
        </p:nvSpPr>
        <p:spPr>
          <a:xfrm>
            <a:off x="1244620" y="4726935"/>
            <a:ext cx="1802764" cy="252729"/>
          </a:xfrm>
          <a:prstGeom prst="rect">
            <a:avLst/>
          </a:prstGeom>
        </p:spPr>
        <p:txBody>
          <a:bodyPr vert="horz" wrap="square" lIns="0" tIns="17145" rIns="0" bIns="0" rtlCol="0">
            <a:spAutoFit/>
          </a:bodyPr>
          <a:lstStyle/>
          <a:p>
            <a:pPr marL="12700">
              <a:lnSpc>
                <a:spcPct val="100000"/>
              </a:lnSpc>
              <a:spcBef>
                <a:spcPts val="135"/>
              </a:spcBef>
            </a:pPr>
            <a:r>
              <a:rPr sz="1450" b="1" dirty="0">
                <a:solidFill>
                  <a:srgbClr val="0070BF"/>
                </a:solidFill>
                <a:latin typeface="Calibri"/>
                <a:cs typeface="Calibri"/>
              </a:rPr>
              <a:t>new</a:t>
            </a:r>
            <a:r>
              <a:rPr sz="1450" b="1" spc="80" dirty="0">
                <a:solidFill>
                  <a:srgbClr val="0070BF"/>
                </a:solidFill>
                <a:latin typeface="Calibri"/>
                <a:cs typeface="Calibri"/>
              </a:rPr>
              <a:t> </a:t>
            </a:r>
            <a:r>
              <a:rPr sz="1450" b="1" dirty="0">
                <a:solidFill>
                  <a:srgbClr val="0070BF"/>
                </a:solidFill>
                <a:latin typeface="Calibri"/>
                <a:cs typeface="Calibri"/>
              </a:rPr>
              <a:t>Group</a:t>
            </a:r>
            <a:r>
              <a:rPr sz="1450" b="1" spc="55" dirty="0">
                <a:solidFill>
                  <a:srgbClr val="0070BF"/>
                </a:solidFill>
                <a:latin typeface="Calibri"/>
                <a:cs typeface="Calibri"/>
              </a:rPr>
              <a:t> </a:t>
            </a:r>
            <a:r>
              <a:rPr sz="1450" b="1" spc="-10" dirty="0">
                <a:solidFill>
                  <a:srgbClr val="0070BF"/>
                </a:solidFill>
                <a:latin typeface="Calibri"/>
                <a:cs typeface="Calibri"/>
              </a:rPr>
              <a:t>Membrane</a:t>
            </a:r>
            <a:endParaRPr sz="1450">
              <a:latin typeface="Calibri"/>
              <a:cs typeface="Calibri"/>
            </a:endParaRPr>
          </a:p>
        </p:txBody>
      </p:sp>
      <p:sp>
        <p:nvSpPr>
          <p:cNvPr id="13" name="object 13"/>
          <p:cNvSpPr txBox="1"/>
          <p:nvPr/>
        </p:nvSpPr>
        <p:spPr>
          <a:xfrm>
            <a:off x="1314748" y="6159494"/>
            <a:ext cx="1553845" cy="252729"/>
          </a:xfrm>
          <a:prstGeom prst="rect">
            <a:avLst/>
          </a:prstGeom>
        </p:spPr>
        <p:txBody>
          <a:bodyPr vert="horz" wrap="square" lIns="0" tIns="17145" rIns="0" bIns="0" rtlCol="0">
            <a:spAutoFit/>
          </a:bodyPr>
          <a:lstStyle/>
          <a:p>
            <a:pPr marL="12700">
              <a:lnSpc>
                <a:spcPct val="100000"/>
              </a:lnSpc>
              <a:spcBef>
                <a:spcPts val="135"/>
              </a:spcBef>
            </a:pPr>
            <a:r>
              <a:rPr sz="1450" b="1" dirty="0">
                <a:solidFill>
                  <a:srgbClr val="0070BF"/>
                </a:solidFill>
                <a:latin typeface="Calibri"/>
                <a:cs typeface="Calibri"/>
              </a:rPr>
              <a:t>new</a:t>
            </a:r>
            <a:r>
              <a:rPr sz="1450" b="1" spc="95" dirty="0">
                <a:solidFill>
                  <a:srgbClr val="0070BF"/>
                </a:solidFill>
                <a:latin typeface="Calibri"/>
                <a:cs typeface="Calibri"/>
              </a:rPr>
              <a:t> </a:t>
            </a:r>
            <a:r>
              <a:rPr sz="1450" b="1" dirty="0">
                <a:solidFill>
                  <a:srgbClr val="0070BF"/>
                </a:solidFill>
                <a:latin typeface="Calibri"/>
                <a:cs typeface="Calibri"/>
              </a:rPr>
              <a:t>Mouth</a:t>
            </a:r>
            <a:r>
              <a:rPr sz="1450" b="1" spc="70" dirty="0">
                <a:solidFill>
                  <a:srgbClr val="0070BF"/>
                </a:solidFill>
                <a:latin typeface="Calibri"/>
                <a:cs typeface="Calibri"/>
              </a:rPr>
              <a:t> </a:t>
            </a:r>
            <a:r>
              <a:rPr sz="1450" b="1" spc="-10" dirty="0">
                <a:solidFill>
                  <a:srgbClr val="0070BF"/>
                </a:solidFill>
                <a:latin typeface="Calibri"/>
                <a:cs typeface="Calibri"/>
              </a:rPr>
              <a:t>Rubber</a:t>
            </a:r>
            <a:endParaRPr sz="1450">
              <a:latin typeface="Calibri"/>
              <a:cs typeface="Calibri"/>
            </a:endParaRPr>
          </a:p>
        </p:txBody>
      </p:sp>
      <p:sp>
        <p:nvSpPr>
          <p:cNvPr id="14" name="object 14"/>
          <p:cNvSpPr txBox="1"/>
          <p:nvPr/>
        </p:nvSpPr>
        <p:spPr>
          <a:xfrm>
            <a:off x="7200444" y="2692393"/>
            <a:ext cx="1221105" cy="478155"/>
          </a:xfrm>
          <a:prstGeom prst="rect">
            <a:avLst/>
          </a:prstGeom>
        </p:spPr>
        <p:txBody>
          <a:bodyPr vert="horz" wrap="square" lIns="0" tIns="12700" rIns="0" bIns="0" rtlCol="0">
            <a:spAutoFit/>
          </a:bodyPr>
          <a:lstStyle/>
          <a:p>
            <a:pPr marL="97790" marR="5080" indent="-85725">
              <a:lnSpc>
                <a:spcPct val="102099"/>
              </a:lnSpc>
              <a:spcBef>
                <a:spcPts val="100"/>
              </a:spcBef>
            </a:pPr>
            <a:r>
              <a:rPr sz="1450" b="1" dirty="0">
                <a:solidFill>
                  <a:srgbClr val="0070BF"/>
                </a:solidFill>
                <a:latin typeface="Calibri"/>
                <a:cs typeface="Calibri"/>
              </a:rPr>
              <a:t>new</a:t>
            </a:r>
            <a:r>
              <a:rPr sz="1450" b="1" spc="55" dirty="0">
                <a:solidFill>
                  <a:srgbClr val="0070BF"/>
                </a:solidFill>
                <a:latin typeface="Calibri"/>
                <a:cs typeface="Calibri"/>
              </a:rPr>
              <a:t> </a:t>
            </a:r>
            <a:r>
              <a:rPr sz="1450" b="1" dirty="0">
                <a:solidFill>
                  <a:srgbClr val="0070BF"/>
                </a:solidFill>
                <a:latin typeface="Calibri"/>
                <a:cs typeface="Calibri"/>
              </a:rPr>
              <a:t>Roller</a:t>
            </a:r>
            <a:r>
              <a:rPr sz="1450" b="1" spc="70" dirty="0">
                <a:solidFill>
                  <a:srgbClr val="0070BF"/>
                </a:solidFill>
                <a:latin typeface="Calibri"/>
                <a:cs typeface="Calibri"/>
              </a:rPr>
              <a:t> </a:t>
            </a:r>
            <a:r>
              <a:rPr sz="1450" b="1" spc="-25" dirty="0">
                <a:solidFill>
                  <a:srgbClr val="0070BF"/>
                </a:solidFill>
                <a:latin typeface="Calibri"/>
                <a:cs typeface="Calibri"/>
              </a:rPr>
              <a:t>And </a:t>
            </a:r>
            <a:r>
              <a:rPr sz="1450" b="1" dirty="0">
                <a:solidFill>
                  <a:srgbClr val="0070BF"/>
                </a:solidFill>
                <a:latin typeface="Calibri"/>
                <a:cs typeface="Calibri"/>
              </a:rPr>
              <a:t>Quick</a:t>
            </a:r>
            <a:r>
              <a:rPr sz="1450" b="1" spc="70" dirty="0">
                <a:solidFill>
                  <a:srgbClr val="0070BF"/>
                </a:solidFill>
                <a:latin typeface="Calibri"/>
                <a:cs typeface="Calibri"/>
              </a:rPr>
              <a:t> </a:t>
            </a:r>
            <a:r>
              <a:rPr sz="1450" b="1" spc="-10" dirty="0">
                <a:solidFill>
                  <a:srgbClr val="0070BF"/>
                </a:solidFill>
                <a:latin typeface="Calibri"/>
                <a:cs typeface="Calibri"/>
              </a:rPr>
              <a:t>Change</a:t>
            </a:r>
            <a:endParaRPr sz="1450">
              <a:latin typeface="Calibri"/>
              <a:cs typeface="Calibri"/>
            </a:endParaRPr>
          </a:p>
        </p:txBody>
      </p:sp>
      <p:sp>
        <p:nvSpPr>
          <p:cNvPr id="15" name="object 15"/>
          <p:cNvSpPr txBox="1"/>
          <p:nvPr/>
        </p:nvSpPr>
        <p:spPr>
          <a:xfrm>
            <a:off x="6926103" y="4515074"/>
            <a:ext cx="1574165" cy="252729"/>
          </a:xfrm>
          <a:prstGeom prst="rect">
            <a:avLst/>
          </a:prstGeom>
        </p:spPr>
        <p:txBody>
          <a:bodyPr vert="horz" wrap="square" lIns="0" tIns="17145" rIns="0" bIns="0" rtlCol="0">
            <a:spAutoFit/>
          </a:bodyPr>
          <a:lstStyle/>
          <a:p>
            <a:pPr marL="12700">
              <a:lnSpc>
                <a:spcPct val="100000"/>
              </a:lnSpc>
              <a:spcBef>
                <a:spcPts val="135"/>
              </a:spcBef>
            </a:pPr>
            <a:r>
              <a:rPr sz="1450" b="1" dirty="0">
                <a:solidFill>
                  <a:srgbClr val="0070BF"/>
                </a:solidFill>
                <a:latin typeface="Calibri"/>
                <a:cs typeface="Calibri"/>
              </a:rPr>
              <a:t>new</a:t>
            </a:r>
            <a:r>
              <a:rPr sz="1450" b="1" spc="60" dirty="0">
                <a:solidFill>
                  <a:srgbClr val="0070BF"/>
                </a:solidFill>
                <a:latin typeface="Calibri"/>
                <a:cs typeface="Calibri"/>
              </a:rPr>
              <a:t> </a:t>
            </a:r>
            <a:r>
              <a:rPr sz="1450" b="1" dirty="0">
                <a:solidFill>
                  <a:srgbClr val="0070BF"/>
                </a:solidFill>
                <a:latin typeface="Calibri"/>
                <a:cs typeface="Calibri"/>
              </a:rPr>
              <a:t>trolley</a:t>
            </a:r>
            <a:r>
              <a:rPr sz="1450" b="1" spc="60" dirty="0">
                <a:solidFill>
                  <a:srgbClr val="0070BF"/>
                </a:solidFill>
                <a:latin typeface="Calibri"/>
                <a:cs typeface="Calibri"/>
              </a:rPr>
              <a:t> </a:t>
            </a:r>
            <a:r>
              <a:rPr sz="1450" b="1" spc="-10" dirty="0">
                <a:solidFill>
                  <a:srgbClr val="0070BF"/>
                </a:solidFill>
                <a:latin typeface="Calibri"/>
                <a:cs typeface="Calibri"/>
              </a:rPr>
              <a:t>Bushing</a:t>
            </a:r>
            <a:endParaRPr sz="1450">
              <a:latin typeface="Calibri"/>
              <a:cs typeface="Calibri"/>
            </a:endParaRPr>
          </a:p>
        </p:txBody>
      </p:sp>
      <p:sp>
        <p:nvSpPr>
          <p:cNvPr id="16" name="object 16"/>
          <p:cNvSpPr txBox="1"/>
          <p:nvPr/>
        </p:nvSpPr>
        <p:spPr>
          <a:xfrm>
            <a:off x="7198829" y="6130601"/>
            <a:ext cx="1002030" cy="252729"/>
          </a:xfrm>
          <a:prstGeom prst="rect">
            <a:avLst/>
          </a:prstGeom>
        </p:spPr>
        <p:txBody>
          <a:bodyPr vert="horz" wrap="square" lIns="0" tIns="17145" rIns="0" bIns="0" rtlCol="0">
            <a:spAutoFit/>
          </a:bodyPr>
          <a:lstStyle/>
          <a:p>
            <a:pPr marL="12700">
              <a:lnSpc>
                <a:spcPct val="100000"/>
              </a:lnSpc>
              <a:spcBef>
                <a:spcPts val="135"/>
              </a:spcBef>
            </a:pPr>
            <a:r>
              <a:rPr sz="1450" b="1" dirty="0">
                <a:solidFill>
                  <a:srgbClr val="0070BF"/>
                </a:solidFill>
                <a:latin typeface="Calibri"/>
                <a:cs typeface="Calibri"/>
              </a:rPr>
              <a:t>new</a:t>
            </a:r>
            <a:r>
              <a:rPr sz="1450" b="1" spc="65" dirty="0">
                <a:solidFill>
                  <a:srgbClr val="0070BF"/>
                </a:solidFill>
                <a:latin typeface="Calibri"/>
                <a:cs typeface="Calibri"/>
              </a:rPr>
              <a:t> </a:t>
            </a:r>
            <a:r>
              <a:rPr sz="1450" b="1" spc="-10" dirty="0">
                <a:solidFill>
                  <a:srgbClr val="0070BF"/>
                </a:solidFill>
                <a:latin typeface="Calibri"/>
                <a:cs typeface="Calibri"/>
              </a:rPr>
              <a:t>Gripper</a:t>
            </a:r>
            <a:endParaRPr sz="1450">
              <a:latin typeface="Calibri"/>
              <a:cs typeface="Calibri"/>
            </a:endParaRPr>
          </a:p>
        </p:txBody>
      </p:sp>
      <p:pic>
        <p:nvPicPr>
          <p:cNvPr id="17" name="object 17"/>
          <p:cNvPicPr/>
          <p:nvPr/>
        </p:nvPicPr>
        <p:blipFill>
          <a:blip r:embed="rId8" cstate="print"/>
          <a:stretch>
            <a:fillRect/>
          </a:stretch>
        </p:blipFill>
        <p:spPr>
          <a:xfrm>
            <a:off x="1476755" y="1711452"/>
            <a:ext cx="893064" cy="1325879"/>
          </a:xfrm>
          <a:prstGeom prst="rect">
            <a:avLst/>
          </a:prstGeom>
        </p:spPr>
      </p:pic>
      <p:sp>
        <p:nvSpPr>
          <p:cNvPr id="18" name="object 18"/>
          <p:cNvSpPr/>
          <p:nvPr/>
        </p:nvSpPr>
        <p:spPr>
          <a:xfrm>
            <a:off x="2441435" y="1749551"/>
            <a:ext cx="4464050" cy="4549775"/>
          </a:xfrm>
          <a:custGeom>
            <a:avLst/>
            <a:gdLst/>
            <a:ahLst/>
            <a:cxnLst/>
            <a:rect l="l" t="t" r="r" b="b"/>
            <a:pathLst>
              <a:path w="4464050" h="4549775">
                <a:moveTo>
                  <a:pt x="2182368" y="3002280"/>
                </a:moveTo>
                <a:lnTo>
                  <a:pt x="181076" y="2650540"/>
                </a:lnTo>
                <a:lnTo>
                  <a:pt x="181394" y="2648712"/>
                </a:lnTo>
                <a:lnTo>
                  <a:pt x="185928" y="2622804"/>
                </a:lnTo>
                <a:lnTo>
                  <a:pt x="118872" y="2642616"/>
                </a:lnTo>
                <a:lnTo>
                  <a:pt x="175260" y="2683764"/>
                </a:lnTo>
                <a:lnTo>
                  <a:pt x="180047" y="2656459"/>
                </a:lnTo>
                <a:lnTo>
                  <a:pt x="2180844" y="3008376"/>
                </a:lnTo>
                <a:lnTo>
                  <a:pt x="2182368" y="3002280"/>
                </a:lnTo>
                <a:close/>
              </a:path>
              <a:path w="4464050" h="4549775">
                <a:moveTo>
                  <a:pt x="2194572" y="4162056"/>
                </a:moveTo>
                <a:lnTo>
                  <a:pt x="281940" y="4162056"/>
                </a:lnTo>
                <a:lnTo>
                  <a:pt x="281940" y="4134624"/>
                </a:lnTo>
                <a:lnTo>
                  <a:pt x="219456" y="4165104"/>
                </a:lnTo>
                <a:lnTo>
                  <a:pt x="281940" y="4197108"/>
                </a:lnTo>
                <a:lnTo>
                  <a:pt x="281940" y="4168152"/>
                </a:lnTo>
                <a:lnTo>
                  <a:pt x="2194572" y="4168152"/>
                </a:lnTo>
                <a:lnTo>
                  <a:pt x="2194572" y="4162056"/>
                </a:lnTo>
                <a:close/>
              </a:path>
              <a:path w="4464050" h="4549775">
                <a:moveTo>
                  <a:pt x="2240280" y="1088136"/>
                </a:moveTo>
                <a:lnTo>
                  <a:pt x="61341" y="657212"/>
                </a:lnTo>
                <a:lnTo>
                  <a:pt x="61709" y="655320"/>
                </a:lnTo>
                <a:lnTo>
                  <a:pt x="67056" y="627888"/>
                </a:lnTo>
                <a:lnTo>
                  <a:pt x="0" y="647700"/>
                </a:lnTo>
                <a:lnTo>
                  <a:pt x="54864" y="690372"/>
                </a:lnTo>
                <a:lnTo>
                  <a:pt x="60426" y="661898"/>
                </a:lnTo>
                <a:lnTo>
                  <a:pt x="2238756" y="1092708"/>
                </a:lnTo>
                <a:lnTo>
                  <a:pt x="2240280" y="1088136"/>
                </a:lnTo>
                <a:close/>
              </a:path>
              <a:path w="4464050" h="4549775">
                <a:moveTo>
                  <a:pt x="4363212" y="4113288"/>
                </a:moveTo>
                <a:lnTo>
                  <a:pt x="4294644" y="4096524"/>
                </a:lnTo>
                <a:lnTo>
                  <a:pt x="4301680" y="4124706"/>
                </a:lnTo>
                <a:lnTo>
                  <a:pt x="2520696" y="4543056"/>
                </a:lnTo>
                <a:lnTo>
                  <a:pt x="2522220" y="4549152"/>
                </a:lnTo>
                <a:lnTo>
                  <a:pt x="4302849" y="4129379"/>
                </a:lnTo>
                <a:lnTo>
                  <a:pt x="4309872" y="4157484"/>
                </a:lnTo>
                <a:lnTo>
                  <a:pt x="4352188" y="4122432"/>
                </a:lnTo>
                <a:lnTo>
                  <a:pt x="4363212" y="4113288"/>
                </a:lnTo>
                <a:close/>
              </a:path>
              <a:path w="4464050" h="4549775">
                <a:moveTo>
                  <a:pt x="4463796" y="406908"/>
                </a:moveTo>
                <a:lnTo>
                  <a:pt x="4454347" y="399288"/>
                </a:lnTo>
                <a:lnTo>
                  <a:pt x="4408932" y="362712"/>
                </a:lnTo>
                <a:lnTo>
                  <a:pt x="4403420" y="390982"/>
                </a:lnTo>
                <a:lnTo>
                  <a:pt x="2619756" y="0"/>
                </a:lnTo>
                <a:lnTo>
                  <a:pt x="2618232" y="4572"/>
                </a:lnTo>
                <a:lnTo>
                  <a:pt x="4402226" y="397141"/>
                </a:lnTo>
                <a:lnTo>
                  <a:pt x="4396740" y="425196"/>
                </a:lnTo>
                <a:lnTo>
                  <a:pt x="4463796" y="406908"/>
                </a:lnTo>
                <a:close/>
              </a:path>
              <a:path w="4464050" h="4549775">
                <a:moveTo>
                  <a:pt x="4463808" y="1932432"/>
                </a:moveTo>
                <a:lnTo>
                  <a:pt x="4448721" y="1905000"/>
                </a:lnTo>
                <a:lnTo>
                  <a:pt x="4430280" y="1871472"/>
                </a:lnTo>
                <a:lnTo>
                  <a:pt x="4414444" y="1894890"/>
                </a:lnTo>
                <a:lnTo>
                  <a:pt x="2753880" y="774192"/>
                </a:lnTo>
                <a:lnTo>
                  <a:pt x="2752356" y="777240"/>
                </a:lnTo>
                <a:lnTo>
                  <a:pt x="4411370" y="1899437"/>
                </a:lnTo>
                <a:lnTo>
                  <a:pt x="4395228" y="1923288"/>
                </a:lnTo>
                <a:lnTo>
                  <a:pt x="4463808" y="1932432"/>
                </a:lnTo>
                <a:close/>
              </a:path>
            </a:pathLst>
          </a:custGeom>
          <a:solidFill>
            <a:srgbClr val="4472C3"/>
          </a:solidFill>
        </p:spPr>
        <p:txBody>
          <a:bodyPr wrap="square" lIns="0" tIns="0" rIns="0" bIns="0" rtlCol="0"/>
          <a:lstStyle/>
          <a:p>
            <a:endParaRPr/>
          </a:p>
        </p:txBody>
      </p:sp>
      <p:pic>
        <p:nvPicPr>
          <p:cNvPr id="19" name="object 19"/>
          <p:cNvPicPr/>
          <p:nvPr/>
        </p:nvPicPr>
        <p:blipFill>
          <a:blip r:embed="rId9" cstate="print"/>
          <a:stretch>
            <a:fillRect/>
          </a:stretch>
        </p:blipFill>
        <p:spPr>
          <a:xfrm>
            <a:off x="8845296" y="1211580"/>
            <a:ext cx="831144" cy="565404"/>
          </a:xfrm>
          <a:prstGeom prst="rect">
            <a:avLst/>
          </a:prstGeom>
        </p:spPr>
      </p:pic>
      <p:sp>
        <p:nvSpPr>
          <p:cNvPr id="20" name="object 20"/>
          <p:cNvSpPr txBox="1"/>
          <p:nvPr/>
        </p:nvSpPr>
        <p:spPr>
          <a:xfrm>
            <a:off x="520718" y="1486888"/>
            <a:ext cx="2456815" cy="164465"/>
          </a:xfrm>
          <a:prstGeom prst="rect">
            <a:avLst/>
          </a:prstGeom>
        </p:spPr>
        <p:txBody>
          <a:bodyPr vert="horz" wrap="square" lIns="0" tIns="13970" rIns="0" bIns="0" rtlCol="0">
            <a:spAutoFit/>
          </a:bodyPr>
          <a:lstStyle/>
          <a:p>
            <a:pPr marL="12700">
              <a:lnSpc>
                <a:spcPct val="100000"/>
              </a:lnSpc>
              <a:spcBef>
                <a:spcPts val="110"/>
              </a:spcBef>
            </a:pPr>
            <a:r>
              <a:rPr sz="900" b="1" dirty="0">
                <a:solidFill>
                  <a:srgbClr val="FF0000"/>
                </a:solidFill>
                <a:latin typeface="Arial"/>
                <a:cs typeface="Arial"/>
              </a:rPr>
              <a:t>Example</a:t>
            </a:r>
            <a:r>
              <a:rPr sz="900" b="1" spc="240" dirty="0">
                <a:solidFill>
                  <a:srgbClr val="FF0000"/>
                </a:solidFill>
                <a:latin typeface="Arial"/>
                <a:cs typeface="Arial"/>
              </a:rPr>
              <a:t> </a:t>
            </a:r>
            <a:r>
              <a:rPr sz="900" b="1" dirty="0">
                <a:solidFill>
                  <a:srgbClr val="FF0000"/>
                </a:solidFill>
                <a:latin typeface="Arial"/>
                <a:cs typeface="Arial"/>
              </a:rPr>
              <a:t>how</a:t>
            </a:r>
            <a:r>
              <a:rPr sz="900" b="1" spc="-10" dirty="0">
                <a:solidFill>
                  <a:srgbClr val="FF0000"/>
                </a:solidFill>
                <a:latin typeface="Arial"/>
                <a:cs typeface="Arial"/>
              </a:rPr>
              <a:t> </a:t>
            </a:r>
            <a:r>
              <a:rPr sz="900" b="1" dirty="0">
                <a:solidFill>
                  <a:srgbClr val="FF0000"/>
                </a:solidFill>
                <a:latin typeface="Arial"/>
                <a:cs typeface="Arial"/>
              </a:rPr>
              <a:t>we</a:t>
            </a:r>
            <a:r>
              <a:rPr sz="900" b="1" spc="-20" dirty="0">
                <a:solidFill>
                  <a:srgbClr val="FF0000"/>
                </a:solidFill>
                <a:latin typeface="Arial"/>
                <a:cs typeface="Arial"/>
              </a:rPr>
              <a:t> </a:t>
            </a:r>
            <a:r>
              <a:rPr sz="900" b="1" dirty="0">
                <a:solidFill>
                  <a:srgbClr val="FF0000"/>
                </a:solidFill>
                <a:latin typeface="Arial"/>
                <a:cs typeface="Arial"/>
              </a:rPr>
              <a:t>can</a:t>
            </a:r>
            <a:r>
              <a:rPr sz="900" b="1" spc="15" dirty="0">
                <a:solidFill>
                  <a:srgbClr val="FF0000"/>
                </a:solidFill>
                <a:latin typeface="Arial"/>
                <a:cs typeface="Arial"/>
              </a:rPr>
              <a:t> </a:t>
            </a:r>
            <a:r>
              <a:rPr sz="900" b="1" dirty="0">
                <a:solidFill>
                  <a:srgbClr val="FF0000"/>
                </a:solidFill>
                <a:latin typeface="Arial"/>
                <a:cs typeface="Arial"/>
              </a:rPr>
              <a:t>support</a:t>
            </a:r>
            <a:r>
              <a:rPr sz="900" b="1" spc="5" dirty="0">
                <a:solidFill>
                  <a:srgbClr val="FF0000"/>
                </a:solidFill>
                <a:latin typeface="Arial"/>
                <a:cs typeface="Arial"/>
              </a:rPr>
              <a:t> </a:t>
            </a:r>
            <a:r>
              <a:rPr sz="900" b="1" dirty="0">
                <a:solidFill>
                  <a:srgbClr val="FF0000"/>
                </a:solidFill>
                <a:latin typeface="Arial"/>
                <a:cs typeface="Arial"/>
              </a:rPr>
              <a:t>our</a:t>
            </a:r>
            <a:r>
              <a:rPr sz="900" b="1" spc="10" dirty="0">
                <a:solidFill>
                  <a:srgbClr val="FF0000"/>
                </a:solidFill>
                <a:latin typeface="Arial"/>
                <a:cs typeface="Arial"/>
              </a:rPr>
              <a:t> </a:t>
            </a:r>
            <a:r>
              <a:rPr sz="900" b="1" spc="-10" dirty="0">
                <a:solidFill>
                  <a:srgbClr val="FF0000"/>
                </a:solidFill>
                <a:latin typeface="Arial"/>
                <a:cs typeface="Arial"/>
              </a:rPr>
              <a:t>Customer</a:t>
            </a:r>
            <a:endParaRPr sz="900">
              <a:latin typeface="Arial"/>
              <a:cs typeface="Arial"/>
            </a:endParaRPr>
          </a:p>
        </p:txBody>
      </p:sp>
      <p:pic>
        <p:nvPicPr>
          <p:cNvPr id="21" name="object 21"/>
          <p:cNvPicPr/>
          <p:nvPr/>
        </p:nvPicPr>
        <p:blipFill>
          <a:blip r:embed="rId10" cstate="print"/>
          <a:stretch>
            <a:fillRect/>
          </a:stretch>
        </p:blipFill>
        <p:spPr>
          <a:xfrm>
            <a:off x="153923" y="5987796"/>
            <a:ext cx="831528" cy="565403"/>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2334767" y="1795272"/>
            <a:ext cx="2932175" cy="4777739"/>
          </a:xfrm>
          <a:prstGeom prst="rect">
            <a:avLst/>
          </a:prstGeom>
        </p:spPr>
      </p:pic>
      <p:sp>
        <p:nvSpPr>
          <p:cNvPr id="3" name="object 3"/>
          <p:cNvSpPr txBox="1">
            <a:spLocks noGrp="1"/>
          </p:cNvSpPr>
          <p:nvPr>
            <p:ph type="title"/>
          </p:nvPr>
        </p:nvSpPr>
        <p:spPr>
          <a:xfrm>
            <a:off x="1896814" y="1182097"/>
            <a:ext cx="4351655" cy="327660"/>
          </a:xfrm>
          <a:prstGeom prst="rect">
            <a:avLst/>
          </a:prstGeom>
        </p:spPr>
        <p:txBody>
          <a:bodyPr vert="horz" wrap="square" lIns="0" tIns="16510" rIns="0" bIns="0" rtlCol="0">
            <a:spAutoFit/>
          </a:bodyPr>
          <a:lstStyle/>
          <a:p>
            <a:pPr marL="12700">
              <a:lnSpc>
                <a:spcPct val="100000"/>
              </a:lnSpc>
              <a:spcBef>
                <a:spcPts val="130"/>
              </a:spcBef>
            </a:pPr>
            <a:r>
              <a:rPr dirty="0"/>
              <a:t>FM-C</a:t>
            </a:r>
            <a:r>
              <a:rPr spc="20" dirty="0"/>
              <a:t> </a:t>
            </a:r>
            <a:r>
              <a:rPr dirty="0"/>
              <a:t>Filling</a:t>
            </a:r>
            <a:r>
              <a:rPr spc="-40" dirty="0"/>
              <a:t> </a:t>
            </a:r>
            <a:r>
              <a:rPr dirty="0"/>
              <a:t>Valve</a:t>
            </a:r>
            <a:r>
              <a:rPr spc="55" dirty="0"/>
              <a:t> </a:t>
            </a:r>
            <a:r>
              <a:rPr dirty="0"/>
              <a:t>Key</a:t>
            </a:r>
            <a:r>
              <a:rPr spc="15" dirty="0"/>
              <a:t> </a:t>
            </a:r>
            <a:r>
              <a:rPr spc="-10" dirty="0"/>
              <a:t>Improvement</a:t>
            </a:r>
          </a:p>
        </p:txBody>
      </p:sp>
      <p:sp>
        <p:nvSpPr>
          <p:cNvPr id="4" name="object 4"/>
          <p:cNvSpPr txBox="1"/>
          <p:nvPr/>
        </p:nvSpPr>
        <p:spPr>
          <a:xfrm>
            <a:off x="6433130" y="1182097"/>
            <a:ext cx="1532890" cy="327660"/>
          </a:xfrm>
          <a:prstGeom prst="rect">
            <a:avLst/>
          </a:prstGeom>
        </p:spPr>
        <p:txBody>
          <a:bodyPr vert="horz" wrap="square" lIns="0" tIns="16510" rIns="0" bIns="0" rtlCol="0">
            <a:spAutoFit/>
          </a:bodyPr>
          <a:lstStyle/>
          <a:p>
            <a:pPr marL="12700">
              <a:lnSpc>
                <a:spcPct val="100000"/>
              </a:lnSpc>
              <a:spcBef>
                <a:spcPts val="130"/>
              </a:spcBef>
            </a:pPr>
            <a:r>
              <a:rPr sz="1950" b="1" dirty="0">
                <a:solidFill>
                  <a:srgbClr val="0000CC"/>
                </a:solidFill>
                <a:latin typeface="Arial"/>
                <a:cs typeface="Arial"/>
              </a:rPr>
              <a:t>(PET-</a:t>
            </a:r>
            <a:r>
              <a:rPr sz="1950" b="1" spc="-70" dirty="0">
                <a:solidFill>
                  <a:srgbClr val="0000CC"/>
                </a:solidFill>
                <a:latin typeface="Arial"/>
                <a:cs typeface="Arial"/>
              </a:rPr>
              <a:t> </a:t>
            </a:r>
            <a:r>
              <a:rPr sz="1950" b="1" spc="-20" dirty="0">
                <a:solidFill>
                  <a:srgbClr val="0000CC"/>
                </a:solidFill>
                <a:latin typeface="Arial"/>
                <a:cs typeface="Arial"/>
              </a:rPr>
              <a:t>CANS)</a:t>
            </a:r>
            <a:endParaRPr sz="1950">
              <a:latin typeface="Arial"/>
              <a:cs typeface="Arial"/>
            </a:endParaRPr>
          </a:p>
        </p:txBody>
      </p:sp>
      <p:grpSp>
        <p:nvGrpSpPr>
          <p:cNvPr id="5" name="object 5"/>
          <p:cNvGrpSpPr/>
          <p:nvPr/>
        </p:nvGrpSpPr>
        <p:grpSpPr>
          <a:xfrm>
            <a:off x="1264919" y="1449324"/>
            <a:ext cx="5585460" cy="5267325"/>
            <a:chOff x="1264919" y="1449324"/>
            <a:chExt cx="5585460" cy="5267325"/>
          </a:xfrm>
        </p:grpSpPr>
        <p:pic>
          <p:nvPicPr>
            <p:cNvPr id="6" name="object 6"/>
            <p:cNvPicPr/>
            <p:nvPr/>
          </p:nvPicPr>
          <p:blipFill>
            <a:blip r:embed="rId3" cstate="print"/>
            <a:stretch>
              <a:fillRect/>
            </a:stretch>
          </p:blipFill>
          <p:spPr>
            <a:xfrm>
              <a:off x="5204460" y="1449324"/>
              <a:ext cx="1645919" cy="5266943"/>
            </a:xfrm>
            <a:prstGeom prst="rect">
              <a:avLst/>
            </a:prstGeom>
          </p:spPr>
        </p:pic>
        <p:pic>
          <p:nvPicPr>
            <p:cNvPr id="7" name="object 7"/>
            <p:cNvPicPr/>
            <p:nvPr/>
          </p:nvPicPr>
          <p:blipFill>
            <a:blip r:embed="rId4" cstate="print"/>
            <a:stretch>
              <a:fillRect/>
            </a:stretch>
          </p:blipFill>
          <p:spPr>
            <a:xfrm>
              <a:off x="1264919" y="2180844"/>
              <a:ext cx="697466" cy="801509"/>
            </a:xfrm>
            <a:prstGeom prst="rect">
              <a:avLst/>
            </a:prstGeom>
          </p:spPr>
        </p:pic>
      </p:grpSp>
      <p:sp>
        <p:nvSpPr>
          <p:cNvPr id="8" name="object 8"/>
          <p:cNvSpPr txBox="1"/>
          <p:nvPr/>
        </p:nvSpPr>
        <p:spPr>
          <a:xfrm>
            <a:off x="1143986" y="4606416"/>
            <a:ext cx="59055" cy="100965"/>
          </a:xfrm>
          <a:prstGeom prst="rect">
            <a:avLst/>
          </a:prstGeom>
        </p:spPr>
        <p:txBody>
          <a:bodyPr vert="horz" wrap="square" lIns="0" tIns="11430" rIns="0" bIns="0" rtlCol="0">
            <a:spAutoFit/>
          </a:bodyPr>
          <a:lstStyle/>
          <a:p>
            <a:pPr marL="12700">
              <a:lnSpc>
                <a:spcPct val="100000"/>
              </a:lnSpc>
              <a:spcBef>
                <a:spcPts val="90"/>
              </a:spcBef>
            </a:pPr>
            <a:r>
              <a:rPr sz="500" spc="-50" dirty="0">
                <a:solidFill>
                  <a:srgbClr val="F2F2F2"/>
                </a:solidFill>
                <a:latin typeface="Calibri"/>
                <a:cs typeface="Calibri"/>
              </a:rPr>
              <a:t>C</a:t>
            </a:r>
            <a:endParaRPr sz="500">
              <a:latin typeface="Calibri"/>
              <a:cs typeface="Calibri"/>
            </a:endParaRPr>
          </a:p>
        </p:txBody>
      </p:sp>
      <p:sp>
        <p:nvSpPr>
          <p:cNvPr id="9" name="object 9"/>
          <p:cNvSpPr txBox="1"/>
          <p:nvPr/>
        </p:nvSpPr>
        <p:spPr>
          <a:xfrm>
            <a:off x="1190426" y="4634737"/>
            <a:ext cx="136525" cy="114935"/>
          </a:xfrm>
          <a:prstGeom prst="rect">
            <a:avLst/>
          </a:prstGeom>
        </p:spPr>
        <p:txBody>
          <a:bodyPr vert="horz" wrap="square" lIns="0" tIns="0" rIns="0" bIns="0" rtlCol="0">
            <a:spAutoFit/>
          </a:bodyPr>
          <a:lstStyle/>
          <a:p>
            <a:pPr>
              <a:lnSpc>
                <a:spcPts val="470"/>
              </a:lnSpc>
            </a:pPr>
            <a:r>
              <a:rPr sz="500" spc="-10" dirty="0">
                <a:solidFill>
                  <a:srgbClr val="F2F2F2"/>
                </a:solidFill>
                <a:latin typeface="Calibri"/>
                <a:cs typeface="Calibri"/>
              </a:rPr>
              <a:t>asoni</a:t>
            </a:r>
            <a:endParaRPr sz="500">
              <a:latin typeface="Calibri"/>
              <a:cs typeface="Calibri"/>
            </a:endParaRPr>
          </a:p>
          <a:p>
            <a:pPr marL="13335">
              <a:lnSpc>
                <a:spcPct val="100000"/>
              </a:lnSpc>
              <a:spcBef>
                <a:spcPts val="120"/>
              </a:spcBef>
            </a:pPr>
            <a:r>
              <a:rPr sz="250" spc="-10" dirty="0">
                <a:solidFill>
                  <a:srgbClr val="A5A5A5"/>
                </a:solidFill>
                <a:latin typeface="Calibri"/>
                <a:cs typeface="Calibri"/>
              </a:rPr>
              <a:t>Casoni</a:t>
            </a:r>
            <a:endParaRPr sz="250">
              <a:latin typeface="Calibri"/>
              <a:cs typeface="Calibri"/>
            </a:endParaRPr>
          </a:p>
        </p:txBody>
      </p:sp>
      <p:grpSp>
        <p:nvGrpSpPr>
          <p:cNvPr id="10" name="object 10"/>
          <p:cNvGrpSpPr/>
          <p:nvPr/>
        </p:nvGrpSpPr>
        <p:grpSpPr>
          <a:xfrm>
            <a:off x="1087310" y="2071814"/>
            <a:ext cx="2687955" cy="4072254"/>
            <a:chOff x="1087310" y="2071814"/>
            <a:chExt cx="2687955" cy="4072254"/>
          </a:xfrm>
        </p:grpSpPr>
        <p:pic>
          <p:nvPicPr>
            <p:cNvPr id="11" name="object 11"/>
            <p:cNvPicPr/>
            <p:nvPr/>
          </p:nvPicPr>
          <p:blipFill>
            <a:blip r:embed="rId5" cstate="print"/>
            <a:stretch>
              <a:fillRect/>
            </a:stretch>
          </p:blipFill>
          <p:spPr>
            <a:xfrm>
              <a:off x="1197863" y="4120896"/>
              <a:ext cx="802040" cy="736091"/>
            </a:xfrm>
            <a:prstGeom prst="rect">
              <a:avLst/>
            </a:prstGeom>
          </p:spPr>
        </p:pic>
        <p:sp>
          <p:nvSpPr>
            <p:cNvPr id="12" name="object 12"/>
            <p:cNvSpPr/>
            <p:nvPr/>
          </p:nvSpPr>
          <p:spPr>
            <a:xfrm>
              <a:off x="1092707" y="2077211"/>
              <a:ext cx="1056640" cy="4061460"/>
            </a:xfrm>
            <a:custGeom>
              <a:avLst/>
              <a:gdLst/>
              <a:ahLst/>
              <a:cxnLst/>
              <a:rect l="l" t="t" r="r" b="b"/>
              <a:pathLst>
                <a:path w="1056639" h="4061460">
                  <a:moveTo>
                    <a:pt x="0" y="175260"/>
                  </a:moveTo>
                  <a:lnTo>
                    <a:pt x="6314" y="128411"/>
                  </a:lnTo>
                  <a:lnTo>
                    <a:pt x="24101" y="86472"/>
                  </a:lnTo>
                  <a:lnTo>
                    <a:pt x="51625" y="51054"/>
                  </a:lnTo>
                  <a:lnTo>
                    <a:pt x="87150" y="23763"/>
                  </a:lnTo>
                  <a:lnTo>
                    <a:pt x="128940" y="6208"/>
                  </a:lnTo>
                  <a:lnTo>
                    <a:pt x="175260" y="0"/>
                  </a:lnTo>
                  <a:lnTo>
                    <a:pt x="879347" y="0"/>
                  </a:lnTo>
                  <a:lnTo>
                    <a:pt x="926309" y="6208"/>
                  </a:lnTo>
                  <a:lnTo>
                    <a:pt x="968530" y="23763"/>
                  </a:lnTo>
                  <a:lnTo>
                    <a:pt x="1004315" y="51054"/>
                  </a:lnTo>
                  <a:lnTo>
                    <a:pt x="1031973" y="86472"/>
                  </a:lnTo>
                  <a:lnTo>
                    <a:pt x="1049810" y="128411"/>
                  </a:lnTo>
                  <a:lnTo>
                    <a:pt x="1056131" y="175260"/>
                  </a:lnTo>
                  <a:lnTo>
                    <a:pt x="1056131" y="3886200"/>
                  </a:lnTo>
                  <a:lnTo>
                    <a:pt x="1049810" y="3933048"/>
                  </a:lnTo>
                  <a:lnTo>
                    <a:pt x="1031973" y="3974987"/>
                  </a:lnTo>
                  <a:lnTo>
                    <a:pt x="1004315" y="4010405"/>
                  </a:lnTo>
                  <a:lnTo>
                    <a:pt x="968530" y="4037696"/>
                  </a:lnTo>
                  <a:lnTo>
                    <a:pt x="926309" y="4055251"/>
                  </a:lnTo>
                  <a:lnTo>
                    <a:pt x="879347" y="4061460"/>
                  </a:lnTo>
                  <a:lnTo>
                    <a:pt x="175260" y="4061460"/>
                  </a:lnTo>
                  <a:lnTo>
                    <a:pt x="128940" y="4055251"/>
                  </a:lnTo>
                  <a:lnTo>
                    <a:pt x="87150" y="4037696"/>
                  </a:lnTo>
                  <a:lnTo>
                    <a:pt x="51625" y="4010405"/>
                  </a:lnTo>
                  <a:lnTo>
                    <a:pt x="24101" y="3974987"/>
                  </a:lnTo>
                  <a:lnTo>
                    <a:pt x="6314" y="3933048"/>
                  </a:lnTo>
                  <a:lnTo>
                    <a:pt x="0" y="3886200"/>
                  </a:lnTo>
                  <a:lnTo>
                    <a:pt x="0" y="175260"/>
                  </a:lnTo>
                  <a:close/>
                </a:path>
              </a:pathLst>
            </a:custGeom>
            <a:ln w="10668">
              <a:solidFill>
                <a:srgbClr val="2F528E"/>
              </a:solidFill>
            </a:ln>
          </p:spPr>
          <p:txBody>
            <a:bodyPr wrap="square" lIns="0" tIns="0" rIns="0" bIns="0" rtlCol="0"/>
            <a:lstStyle/>
            <a:p>
              <a:endParaRPr/>
            </a:p>
          </p:txBody>
        </p:sp>
        <p:pic>
          <p:nvPicPr>
            <p:cNvPr id="13" name="object 13"/>
            <p:cNvPicPr/>
            <p:nvPr/>
          </p:nvPicPr>
          <p:blipFill>
            <a:blip r:embed="rId6" cstate="print"/>
            <a:stretch>
              <a:fillRect/>
            </a:stretch>
          </p:blipFill>
          <p:spPr>
            <a:xfrm>
              <a:off x="2194559" y="2633472"/>
              <a:ext cx="740664" cy="752855"/>
            </a:xfrm>
            <a:prstGeom prst="rect">
              <a:avLst/>
            </a:prstGeom>
          </p:spPr>
        </p:pic>
        <p:pic>
          <p:nvPicPr>
            <p:cNvPr id="14" name="object 14"/>
            <p:cNvPicPr/>
            <p:nvPr/>
          </p:nvPicPr>
          <p:blipFill>
            <a:blip r:embed="rId7" cstate="print"/>
            <a:stretch>
              <a:fillRect/>
            </a:stretch>
          </p:blipFill>
          <p:spPr>
            <a:xfrm>
              <a:off x="2282951" y="3393948"/>
              <a:ext cx="627887" cy="483108"/>
            </a:xfrm>
            <a:prstGeom prst="rect">
              <a:avLst/>
            </a:prstGeom>
          </p:spPr>
        </p:pic>
        <p:pic>
          <p:nvPicPr>
            <p:cNvPr id="15" name="object 15"/>
            <p:cNvPicPr/>
            <p:nvPr/>
          </p:nvPicPr>
          <p:blipFill>
            <a:blip r:embed="rId8" cstate="print"/>
            <a:stretch>
              <a:fillRect/>
            </a:stretch>
          </p:blipFill>
          <p:spPr>
            <a:xfrm>
              <a:off x="2249424" y="4180332"/>
              <a:ext cx="1525524" cy="486156"/>
            </a:xfrm>
            <a:prstGeom prst="rect">
              <a:avLst/>
            </a:prstGeom>
          </p:spPr>
        </p:pic>
        <p:pic>
          <p:nvPicPr>
            <p:cNvPr id="16" name="object 16"/>
            <p:cNvPicPr/>
            <p:nvPr/>
          </p:nvPicPr>
          <p:blipFill>
            <a:blip r:embed="rId9" cstate="print"/>
            <a:stretch>
              <a:fillRect/>
            </a:stretch>
          </p:blipFill>
          <p:spPr>
            <a:xfrm>
              <a:off x="2162555" y="4986528"/>
              <a:ext cx="1025651" cy="751331"/>
            </a:xfrm>
            <a:prstGeom prst="rect">
              <a:avLst/>
            </a:prstGeom>
          </p:spPr>
        </p:pic>
      </p:grpSp>
      <p:sp>
        <p:nvSpPr>
          <p:cNvPr id="17" name="object 17"/>
          <p:cNvSpPr txBox="1"/>
          <p:nvPr/>
        </p:nvSpPr>
        <p:spPr>
          <a:xfrm>
            <a:off x="2212363" y="2710687"/>
            <a:ext cx="580390" cy="252729"/>
          </a:xfrm>
          <a:prstGeom prst="rect">
            <a:avLst/>
          </a:prstGeom>
        </p:spPr>
        <p:txBody>
          <a:bodyPr vert="horz" wrap="square" lIns="0" tIns="17145" rIns="0" bIns="0" rtlCol="0">
            <a:spAutoFit/>
          </a:bodyPr>
          <a:lstStyle/>
          <a:p>
            <a:pPr marL="193675" indent="-180975">
              <a:lnSpc>
                <a:spcPct val="100000"/>
              </a:lnSpc>
              <a:spcBef>
                <a:spcPts val="135"/>
              </a:spcBef>
              <a:buClr>
                <a:srgbClr val="1C4999"/>
              </a:buClr>
              <a:buSzPct val="79310"/>
              <a:buFont typeface="Wingdings"/>
              <a:buChar char=""/>
              <a:tabLst>
                <a:tab pos="193675" algn="l"/>
              </a:tabLst>
            </a:pPr>
            <a:r>
              <a:rPr sz="1450" b="1" spc="-20" dirty="0">
                <a:solidFill>
                  <a:srgbClr val="FFFFFF"/>
                </a:solidFill>
                <a:latin typeface="Calibri"/>
                <a:cs typeface="Calibri"/>
              </a:rPr>
              <a:t>Long</a:t>
            </a:r>
            <a:endParaRPr sz="1450">
              <a:latin typeface="Calibri"/>
              <a:cs typeface="Calibri"/>
            </a:endParaRPr>
          </a:p>
        </p:txBody>
      </p:sp>
      <p:sp>
        <p:nvSpPr>
          <p:cNvPr id="18" name="object 18"/>
          <p:cNvSpPr txBox="1"/>
          <p:nvPr/>
        </p:nvSpPr>
        <p:spPr>
          <a:xfrm>
            <a:off x="2341846" y="2978903"/>
            <a:ext cx="267970" cy="252729"/>
          </a:xfrm>
          <a:prstGeom prst="rect">
            <a:avLst/>
          </a:prstGeom>
        </p:spPr>
        <p:txBody>
          <a:bodyPr vert="horz" wrap="square" lIns="0" tIns="17145" rIns="0" bIns="0" rtlCol="0">
            <a:spAutoFit/>
          </a:bodyPr>
          <a:lstStyle/>
          <a:p>
            <a:pPr marL="12700">
              <a:lnSpc>
                <a:spcPct val="100000"/>
              </a:lnSpc>
              <a:spcBef>
                <a:spcPts val="135"/>
              </a:spcBef>
            </a:pPr>
            <a:r>
              <a:rPr sz="1450" b="1" spc="-20" dirty="0">
                <a:solidFill>
                  <a:srgbClr val="FFFFFF"/>
                </a:solidFill>
                <a:latin typeface="Calibri"/>
                <a:cs typeface="Calibri"/>
              </a:rPr>
              <a:t>life</a:t>
            </a:r>
            <a:endParaRPr sz="1450">
              <a:latin typeface="Calibri"/>
              <a:cs typeface="Calibri"/>
            </a:endParaRPr>
          </a:p>
        </p:txBody>
      </p:sp>
      <p:sp>
        <p:nvSpPr>
          <p:cNvPr id="19" name="object 19"/>
          <p:cNvSpPr txBox="1"/>
          <p:nvPr/>
        </p:nvSpPr>
        <p:spPr>
          <a:xfrm>
            <a:off x="2212363" y="3469639"/>
            <a:ext cx="555625" cy="252729"/>
          </a:xfrm>
          <a:prstGeom prst="rect">
            <a:avLst/>
          </a:prstGeom>
        </p:spPr>
        <p:txBody>
          <a:bodyPr vert="horz" wrap="square" lIns="0" tIns="17145" rIns="0" bIns="0" rtlCol="0">
            <a:spAutoFit/>
          </a:bodyPr>
          <a:lstStyle/>
          <a:p>
            <a:pPr marL="226695" indent="-213995">
              <a:lnSpc>
                <a:spcPct val="100000"/>
              </a:lnSpc>
              <a:spcBef>
                <a:spcPts val="135"/>
              </a:spcBef>
              <a:buClr>
                <a:srgbClr val="1C4999"/>
              </a:buClr>
              <a:buSzPct val="79310"/>
              <a:buFont typeface="Wingdings"/>
              <a:buChar char=""/>
              <a:tabLst>
                <a:tab pos="226695" algn="l"/>
              </a:tabLst>
            </a:pPr>
            <a:r>
              <a:rPr sz="1450" b="1" spc="-25" dirty="0">
                <a:solidFill>
                  <a:srgbClr val="FFFFFF"/>
                </a:solidFill>
                <a:latin typeface="Calibri"/>
                <a:cs typeface="Calibri"/>
              </a:rPr>
              <a:t>FDA</a:t>
            </a:r>
            <a:endParaRPr sz="1450">
              <a:latin typeface="Calibri"/>
              <a:cs typeface="Calibri"/>
            </a:endParaRPr>
          </a:p>
        </p:txBody>
      </p:sp>
      <p:sp>
        <p:nvSpPr>
          <p:cNvPr id="20" name="object 20"/>
          <p:cNvSpPr txBox="1"/>
          <p:nvPr/>
        </p:nvSpPr>
        <p:spPr>
          <a:xfrm>
            <a:off x="2212363" y="4257523"/>
            <a:ext cx="1419860" cy="252729"/>
          </a:xfrm>
          <a:prstGeom prst="rect">
            <a:avLst/>
          </a:prstGeom>
        </p:spPr>
        <p:txBody>
          <a:bodyPr vert="horz" wrap="square" lIns="0" tIns="17145" rIns="0" bIns="0" rtlCol="0">
            <a:spAutoFit/>
          </a:bodyPr>
          <a:lstStyle/>
          <a:p>
            <a:pPr marL="193675" indent="-180975">
              <a:lnSpc>
                <a:spcPct val="100000"/>
              </a:lnSpc>
              <a:spcBef>
                <a:spcPts val="135"/>
              </a:spcBef>
              <a:buClr>
                <a:srgbClr val="1C4999"/>
              </a:buClr>
              <a:buSzPct val="79310"/>
              <a:buFont typeface="Wingdings"/>
              <a:buChar char=""/>
              <a:tabLst>
                <a:tab pos="193675" algn="l"/>
              </a:tabLst>
            </a:pPr>
            <a:r>
              <a:rPr sz="1450" b="1" dirty="0">
                <a:solidFill>
                  <a:srgbClr val="FFFFFF"/>
                </a:solidFill>
                <a:latin typeface="Calibri"/>
                <a:cs typeface="Calibri"/>
              </a:rPr>
              <a:t>Hygienic</a:t>
            </a:r>
            <a:r>
              <a:rPr sz="1450" b="1" spc="70" dirty="0">
                <a:solidFill>
                  <a:srgbClr val="FFFFFF"/>
                </a:solidFill>
                <a:latin typeface="Calibri"/>
                <a:cs typeface="Calibri"/>
              </a:rPr>
              <a:t> </a:t>
            </a:r>
            <a:r>
              <a:rPr sz="1450" b="1" spc="-10" dirty="0">
                <a:solidFill>
                  <a:srgbClr val="FFFFFF"/>
                </a:solidFill>
                <a:latin typeface="Calibri"/>
                <a:cs typeface="Calibri"/>
              </a:rPr>
              <a:t>design</a:t>
            </a:r>
            <a:endParaRPr sz="1450">
              <a:latin typeface="Calibri"/>
              <a:cs typeface="Calibri"/>
            </a:endParaRPr>
          </a:p>
        </p:txBody>
      </p:sp>
      <p:sp>
        <p:nvSpPr>
          <p:cNvPr id="21" name="object 21"/>
          <p:cNvSpPr txBox="1"/>
          <p:nvPr/>
        </p:nvSpPr>
        <p:spPr>
          <a:xfrm>
            <a:off x="2212363" y="5020666"/>
            <a:ext cx="833755" cy="562610"/>
          </a:xfrm>
          <a:prstGeom prst="rect">
            <a:avLst/>
          </a:prstGeom>
        </p:spPr>
        <p:txBody>
          <a:bodyPr vert="horz" wrap="square" lIns="0" tIns="11430" rIns="0" bIns="0" rtlCol="0">
            <a:spAutoFit/>
          </a:bodyPr>
          <a:lstStyle/>
          <a:p>
            <a:pPr marL="109855" marR="5080" indent="-97790">
              <a:lnSpc>
                <a:spcPct val="121400"/>
              </a:lnSpc>
              <a:spcBef>
                <a:spcPts val="90"/>
              </a:spcBef>
              <a:buClr>
                <a:srgbClr val="1C4999"/>
              </a:buClr>
              <a:buSzPct val="79310"/>
              <a:buFont typeface="Wingdings"/>
              <a:buChar char=""/>
              <a:tabLst>
                <a:tab pos="109855" algn="l"/>
                <a:tab pos="193040" algn="l"/>
              </a:tabLst>
            </a:pPr>
            <a:r>
              <a:rPr sz="1450" b="1" spc="-10" dirty="0">
                <a:solidFill>
                  <a:srgbClr val="FFFFFF"/>
                </a:solidFill>
                <a:latin typeface="Calibri"/>
                <a:cs typeface="Calibri"/>
              </a:rPr>
              <a:t>	AROMA </a:t>
            </a:r>
            <a:r>
              <a:rPr sz="1450" b="1" spc="-20" dirty="0">
                <a:solidFill>
                  <a:srgbClr val="FFFFFF"/>
                </a:solidFill>
                <a:latin typeface="Calibri"/>
                <a:cs typeface="Calibri"/>
              </a:rPr>
              <a:t>FREE</a:t>
            </a:r>
            <a:endParaRPr sz="1450">
              <a:latin typeface="Calibri"/>
              <a:cs typeface="Calibri"/>
            </a:endParaRPr>
          </a:p>
        </p:txBody>
      </p:sp>
      <p:grpSp>
        <p:nvGrpSpPr>
          <p:cNvPr id="22" name="object 22"/>
          <p:cNvGrpSpPr/>
          <p:nvPr/>
        </p:nvGrpSpPr>
        <p:grpSpPr>
          <a:xfrm>
            <a:off x="1234440" y="3115056"/>
            <a:ext cx="737235" cy="2726055"/>
            <a:chOff x="1234440" y="3115056"/>
            <a:chExt cx="737235" cy="2726055"/>
          </a:xfrm>
        </p:grpSpPr>
        <p:pic>
          <p:nvPicPr>
            <p:cNvPr id="23" name="object 23"/>
            <p:cNvPicPr/>
            <p:nvPr/>
          </p:nvPicPr>
          <p:blipFill>
            <a:blip r:embed="rId10" cstate="print"/>
            <a:stretch>
              <a:fillRect/>
            </a:stretch>
          </p:blipFill>
          <p:spPr>
            <a:xfrm>
              <a:off x="1234440" y="3115056"/>
              <a:ext cx="737016" cy="832223"/>
            </a:xfrm>
            <a:prstGeom prst="rect">
              <a:avLst/>
            </a:prstGeom>
          </p:spPr>
        </p:pic>
        <p:pic>
          <p:nvPicPr>
            <p:cNvPr id="24" name="object 24"/>
            <p:cNvPicPr/>
            <p:nvPr/>
          </p:nvPicPr>
          <p:blipFill>
            <a:blip r:embed="rId11" cstate="print"/>
            <a:stretch>
              <a:fillRect/>
            </a:stretch>
          </p:blipFill>
          <p:spPr>
            <a:xfrm>
              <a:off x="1450727" y="5015388"/>
              <a:ext cx="407442" cy="536543"/>
            </a:xfrm>
            <a:prstGeom prst="rect">
              <a:avLst/>
            </a:prstGeom>
          </p:spPr>
        </p:pic>
        <p:pic>
          <p:nvPicPr>
            <p:cNvPr id="25" name="object 25"/>
            <p:cNvPicPr/>
            <p:nvPr/>
          </p:nvPicPr>
          <p:blipFill>
            <a:blip r:embed="rId12" cstate="print"/>
            <a:stretch>
              <a:fillRect/>
            </a:stretch>
          </p:blipFill>
          <p:spPr>
            <a:xfrm>
              <a:off x="1422653" y="5558789"/>
              <a:ext cx="408431" cy="105156"/>
            </a:xfrm>
            <a:prstGeom prst="rect">
              <a:avLst/>
            </a:prstGeom>
          </p:spPr>
        </p:pic>
        <p:pic>
          <p:nvPicPr>
            <p:cNvPr id="26" name="object 26"/>
            <p:cNvPicPr/>
            <p:nvPr/>
          </p:nvPicPr>
          <p:blipFill>
            <a:blip r:embed="rId13" cstate="print"/>
            <a:stretch>
              <a:fillRect/>
            </a:stretch>
          </p:blipFill>
          <p:spPr>
            <a:xfrm>
              <a:off x="1501902" y="5735573"/>
              <a:ext cx="259080" cy="105156"/>
            </a:xfrm>
            <a:prstGeom prst="rect">
              <a:avLst/>
            </a:prstGeom>
          </p:spPr>
        </p:pic>
      </p:grpSp>
      <p:pic>
        <p:nvPicPr>
          <p:cNvPr id="27" name="object 27"/>
          <p:cNvPicPr/>
          <p:nvPr/>
        </p:nvPicPr>
        <p:blipFill>
          <a:blip r:embed="rId14" cstate="print"/>
          <a:stretch>
            <a:fillRect/>
          </a:stretch>
        </p:blipFill>
        <p:spPr>
          <a:xfrm>
            <a:off x="7378904" y="3011221"/>
            <a:ext cx="996732" cy="433222"/>
          </a:xfrm>
          <a:prstGeom prst="rect">
            <a:avLst/>
          </a:prstGeom>
        </p:spPr>
      </p:pic>
      <p:sp>
        <p:nvSpPr>
          <p:cNvPr id="28" name="object 28"/>
          <p:cNvSpPr txBox="1"/>
          <p:nvPr/>
        </p:nvSpPr>
        <p:spPr>
          <a:xfrm>
            <a:off x="7521902" y="3455918"/>
            <a:ext cx="735965" cy="177800"/>
          </a:xfrm>
          <a:prstGeom prst="rect">
            <a:avLst/>
          </a:prstGeom>
        </p:spPr>
        <p:txBody>
          <a:bodyPr vert="horz" wrap="square" lIns="0" tIns="12065" rIns="0" bIns="0" rtlCol="0">
            <a:spAutoFit/>
          </a:bodyPr>
          <a:lstStyle/>
          <a:p>
            <a:pPr marL="12700">
              <a:lnSpc>
                <a:spcPct val="100000"/>
              </a:lnSpc>
              <a:spcBef>
                <a:spcPts val="95"/>
              </a:spcBef>
            </a:pPr>
            <a:r>
              <a:rPr sz="1000" b="1" dirty="0">
                <a:solidFill>
                  <a:srgbClr val="245B9E"/>
                </a:solidFill>
                <a:latin typeface="Calibri"/>
                <a:cs typeface="Calibri"/>
              </a:rPr>
              <a:t>26/22</a:t>
            </a:r>
            <a:r>
              <a:rPr sz="1000" b="1" spc="195" dirty="0">
                <a:solidFill>
                  <a:srgbClr val="245B9E"/>
                </a:solidFill>
                <a:latin typeface="Calibri"/>
                <a:cs typeface="Calibri"/>
              </a:rPr>
              <a:t>  </a:t>
            </a:r>
            <a:r>
              <a:rPr sz="1000" b="1" spc="-10" dirty="0">
                <a:solidFill>
                  <a:srgbClr val="E64B00"/>
                </a:solidFill>
                <a:latin typeface="Calibri"/>
                <a:cs typeface="Calibri"/>
              </a:rPr>
              <a:t>2.05g</a:t>
            </a:r>
            <a:endParaRPr sz="1000">
              <a:latin typeface="Calibri"/>
              <a:cs typeface="Calibri"/>
            </a:endParaRPr>
          </a:p>
        </p:txBody>
      </p:sp>
      <p:sp>
        <p:nvSpPr>
          <p:cNvPr id="29" name="object 29"/>
          <p:cNvSpPr txBox="1"/>
          <p:nvPr/>
        </p:nvSpPr>
        <p:spPr>
          <a:xfrm>
            <a:off x="7247558" y="3119123"/>
            <a:ext cx="154305" cy="177800"/>
          </a:xfrm>
          <a:prstGeom prst="rect">
            <a:avLst/>
          </a:prstGeom>
        </p:spPr>
        <p:txBody>
          <a:bodyPr vert="horz" wrap="square" lIns="0" tIns="12065" rIns="0" bIns="0" rtlCol="0">
            <a:spAutoFit/>
          </a:bodyPr>
          <a:lstStyle/>
          <a:p>
            <a:pPr marL="12700">
              <a:lnSpc>
                <a:spcPct val="100000"/>
              </a:lnSpc>
              <a:spcBef>
                <a:spcPts val="95"/>
              </a:spcBef>
            </a:pPr>
            <a:r>
              <a:rPr sz="1000" b="1" spc="-25" dirty="0">
                <a:solidFill>
                  <a:srgbClr val="7E7E7E"/>
                </a:solidFill>
                <a:latin typeface="Calibri"/>
                <a:cs typeface="Calibri"/>
              </a:rPr>
              <a:t>12</a:t>
            </a:r>
            <a:endParaRPr sz="1000">
              <a:latin typeface="Calibri"/>
              <a:cs typeface="Calibri"/>
            </a:endParaRPr>
          </a:p>
        </p:txBody>
      </p:sp>
      <p:sp>
        <p:nvSpPr>
          <p:cNvPr id="30" name="object 30"/>
          <p:cNvSpPr txBox="1"/>
          <p:nvPr/>
        </p:nvSpPr>
        <p:spPr>
          <a:xfrm>
            <a:off x="7747453" y="2818893"/>
            <a:ext cx="251460" cy="177800"/>
          </a:xfrm>
          <a:prstGeom prst="rect">
            <a:avLst/>
          </a:prstGeom>
        </p:spPr>
        <p:txBody>
          <a:bodyPr vert="horz" wrap="square" lIns="0" tIns="12065" rIns="0" bIns="0" rtlCol="0">
            <a:spAutoFit/>
          </a:bodyPr>
          <a:lstStyle/>
          <a:p>
            <a:pPr marL="12700">
              <a:lnSpc>
                <a:spcPct val="100000"/>
              </a:lnSpc>
              <a:spcBef>
                <a:spcPts val="95"/>
              </a:spcBef>
            </a:pPr>
            <a:r>
              <a:rPr sz="1000" b="1" spc="-20" dirty="0">
                <a:solidFill>
                  <a:srgbClr val="7E7E7E"/>
                </a:solidFill>
                <a:latin typeface="Calibri"/>
                <a:cs typeface="Calibri"/>
              </a:rPr>
              <a:t>21.7</a:t>
            </a:r>
            <a:endParaRPr sz="1000">
              <a:latin typeface="Calibri"/>
              <a:cs typeface="Calibri"/>
            </a:endParaRPr>
          </a:p>
        </p:txBody>
      </p:sp>
      <p:pic>
        <p:nvPicPr>
          <p:cNvPr id="31" name="object 31"/>
          <p:cNvPicPr/>
          <p:nvPr/>
        </p:nvPicPr>
        <p:blipFill>
          <a:blip r:embed="rId15" cstate="print"/>
          <a:stretch>
            <a:fillRect/>
          </a:stretch>
        </p:blipFill>
        <p:spPr>
          <a:xfrm>
            <a:off x="8455152" y="2857500"/>
            <a:ext cx="1054608" cy="587147"/>
          </a:xfrm>
          <a:prstGeom prst="rect">
            <a:avLst/>
          </a:prstGeom>
        </p:spPr>
      </p:pic>
      <p:sp>
        <p:nvSpPr>
          <p:cNvPr id="32" name="object 32"/>
          <p:cNvSpPr txBox="1"/>
          <p:nvPr/>
        </p:nvSpPr>
        <p:spPr>
          <a:xfrm>
            <a:off x="8546012" y="3480253"/>
            <a:ext cx="499745" cy="177800"/>
          </a:xfrm>
          <a:prstGeom prst="rect">
            <a:avLst/>
          </a:prstGeom>
        </p:spPr>
        <p:txBody>
          <a:bodyPr vert="horz" wrap="square" lIns="0" tIns="12065" rIns="0" bIns="0" rtlCol="0">
            <a:spAutoFit/>
          </a:bodyPr>
          <a:lstStyle/>
          <a:p>
            <a:pPr marL="12700">
              <a:lnSpc>
                <a:spcPct val="100000"/>
              </a:lnSpc>
              <a:spcBef>
                <a:spcPts val="95"/>
              </a:spcBef>
            </a:pPr>
            <a:r>
              <a:rPr sz="1000" b="1" spc="-10" dirty="0">
                <a:solidFill>
                  <a:srgbClr val="245B9E"/>
                </a:solidFill>
                <a:latin typeface="Calibri"/>
                <a:cs typeface="Calibri"/>
              </a:rPr>
              <a:t>PCO1881</a:t>
            </a:r>
            <a:endParaRPr sz="1000">
              <a:latin typeface="Calibri"/>
              <a:cs typeface="Calibri"/>
            </a:endParaRPr>
          </a:p>
        </p:txBody>
      </p:sp>
      <p:sp>
        <p:nvSpPr>
          <p:cNvPr id="33" name="object 33"/>
          <p:cNvSpPr txBox="1"/>
          <p:nvPr/>
        </p:nvSpPr>
        <p:spPr>
          <a:xfrm>
            <a:off x="9135773" y="3480253"/>
            <a:ext cx="311150" cy="177800"/>
          </a:xfrm>
          <a:prstGeom prst="rect">
            <a:avLst/>
          </a:prstGeom>
        </p:spPr>
        <p:txBody>
          <a:bodyPr vert="horz" wrap="square" lIns="0" tIns="12065" rIns="0" bIns="0" rtlCol="0">
            <a:spAutoFit/>
          </a:bodyPr>
          <a:lstStyle/>
          <a:p>
            <a:pPr marL="12700">
              <a:lnSpc>
                <a:spcPct val="100000"/>
              </a:lnSpc>
              <a:spcBef>
                <a:spcPts val="95"/>
              </a:spcBef>
            </a:pPr>
            <a:r>
              <a:rPr sz="1000" b="1" spc="-10" dirty="0">
                <a:solidFill>
                  <a:srgbClr val="E64B00"/>
                </a:solidFill>
                <a:latin typeface="Calibri"/>
                <a:cs typeface="Calibri"/>
              </a:rPr>
              <a:t>3.82g</a:t>
            </a:r>
            <a:endParaRPr sz="1000">
              <a:latin typeface="Calibri"/>
              <a:cs typeface="Calibri"/>
            </a:endParaRPr>
          </a:p>
        </p:txBody>
      </p:sp>
      <p:sp>
        <p:nvSpPr>
          <p:cNvPr id="34" name="object 34"/>
          <p:cNvSpPr txBox="1"/>
          <p:nvPr/>
        </p:nvSpPr>
        <p:spPr>
          <a:xfrm>
            <a:off x="8553617" y="2658865"/>
            <a:ext cx="499745" cy="177800"/>
          </a:xfrm>
          <a:prstGeom prst="rect">
            <a:avLst/>
          </a:prstGeom>
        </p:spPr>
        <p:txBody>
          <a:bodyPr vert="horz" wrap="square" lIns="0" tIns="12065" rIns="0" bIns="0" rtlCol="0">
            <a:spAutoFit/>
          </a:bodyPr>
          <a:lstStyle/>
          <a:p>
            <a:pPr marL="12700">
              <a:lnSpc>
                <a:spcPct val="100000"/>
              </a:lnSpc>
              <a:spcBef>
                <a:spcPts val="95"/>
              </a:spcBef>
            </a:pPr>
            <a:r>
              <a:rPr sz="1000" b="1" spc="-10" dirty="0">
                <a:solidFill>
                  <a:srgbClr val="245B9E"/>
                </a:solidFill>
                <a:latin typeface="Calibri"/>
                <a:cs typeface="Calibri"/>
              </a:rPr>
              <a:t>PCO1810</a:t>
            </a:r>
            <a:endParaRPr sz="1000">
              <a:latin typeface="Calibri"/>
              <a:cs typeface="Calibri"/>
            </a:endParaRPr>
          </a:p>
        </p:txBody>
      </p:sp>
      <p:sp>
        <p:nvSpPr>
          <p:cNvPr id="35" name="object 35"/>
          <p:cNvSpPr txBox="1"/>
          <p:nvPr/>
        </p:nvSpPr>
        <p:spPr>
          <a:xfrm>
            <a:off x="9143455" y="2658865"/>
            <a:ext cx="311150" cy="177800"/>
          </a:xfrm>
          <a:prstGeom prst="rect">
            <a:avLst/>
          </a:prstGeom>
        </p:spPr>
        <p:txBody>
          <a:bodyPr vert="horz" wrap="square" lIns="0" tIns="12065" rIns="0" bIns="0" rtlCol="0">
            <a:spAutoFit/>
          </a:bodyPr>
          <a:lstStyle/>
          <a:p>
            <a:pPr marL="12700">
              <a:lnSpc>
                <a:spcPct val="100000"/>
              </a:lnSpc>
              <a:spcBef>
                <a:spcPts val="95"/>
              </a:spcBef>
            </a:pPr>
            <a:r>
              <a:rPr sz="1000" b="1" spc="-10" dirty="0">
                <a:solidFill>
                  <a:srgbClr val="E64B00"/>
                </a:solidFill>
                <a:latin typeface="Calibri"/>
                <a:cs typeface="Calibri"/>
              </a:rPr>
              <a:t>5.01g</a:t>
            </a:r>
            <a:endParaRPr sz="1000">
              <a:latin typeface="Calibri"/>
              <a:cs typeface="Calibri"/>
            </a:endParaRPr>
          </a:p>
        </p:txBody>
      </p:sp>
      <p:pic>
        <p:nvPicPr>
          <p:cNvPr id="36" name="object 36"/>
          <p:cNvPicPr/>
          <p:nvPr/>
        </p:nvPicPr>
        <p:blipFill>
          <a:blip r:embed="rId16" cstate="print"/>
          <a:stretch>
            <a:fillRect/>
          </a:stretch>
        </p:blipFill>
        <p:spPr>
          <a:xfrm>
            <a:off x="8479535" y="1906524"/>
            <a:ext cx="1064578" cy="697724"/>
          </a:xfrm>
          <a:prstGeom prst="rect">
            <a:avLst/>
          </a:prstGeom>
        </p:spPr>
      </p:pic>
      <p:pic>
        <p:nvPicPr>
          <p:cNvPr id="37" name="object 37"/>
          <p:cNvPicPr/>
          <p:nvPr/>
        </p:nvPicPr>
        <p:blipFill>
          <a:blip r:embed="rId17" cstate="print"/>
          <a:stretch>
            <a:fillRect/>
          </a:stretch>
        </p:blipFill>
        <p:spPr>
          <a:xfrm>
            <a:off x="8845296" y="1211580"/>
            <a:ext cx="831144" cy="565404"/>
          </a:xfrm>
          <a:prstGeom prst="rect">
            <a:avLst/>
          </a:prstGeom>
        </p:spPr>
      </p:pic>
      <p:pic>
        <p:nvPicPr>
          <p:cNvPr id="38" name="object 38"/>
          <p:cNvPicPr/>
          <p:nvPr/>
        </p:nvPicPr>
        <p:blipFill>
          <a:blip r:embed="rId18" cstate="print"/>
          <a:stretch>
            <a:fillRect/>
          </a:stretch>
        </p:blipFill>
        <p:spPr>
          <a:xfrm>
            <a:off x="420623" y="2154936"/>
            <a:ext cx="602809" cy="853439"/>
          </a:xfrm>
          <a:prstGeom prst="rect">
            <a:avLst/>
          </a:prstGeom>
        </p:spPr>
      </p:pic>
      <p:pic>
        <p:nvPicPr>
          <p:cNvPr id="39" name="object 39"/>
          <p:cNvPicPr/>
          <p:nvPr/>
        </p:nvPicPr>
        <p:blipFill>
          <a:blip r:embed="rId19" cstate="print"/>
          <a:stretch>
            <a:fillRect/>
          </a:stretch>
        </p:blipFill>
        <p:spPr>
          <a:xfrm>
            <a:off x="6946392" y="4212335"/>
            <a:ext cx="2875787" cy="2078735"/>
          </a:xfrm>
          <a:prstGeom prst="rect">
            <a:avLst/>
          </a:prstGeom>
        </p:spPr>
      </p:pic>
      <p:pic>
        <p:nvPicPr>
          <p:cNvPr id="40" name="object 40"/>
          <p:cNvPicPr/>
          <p:nvPr/>
        </p:nvPicPr>
        <p:blipFill>
          <a:blip r:embed="rId20" cstate="print"/>
          <a:stretch>
            <a:fillRect/>
          </a:stretch>
        </p:blipFill>
        <p:spPr>
          <a:xfrm>
            <a:off x="153923" y="6004560"/>
            <a:ext cx="864789" cy="565403"/>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2776727" y="6208776"/>
            <a:ext cx="1496426" cy="231647"/>
          </a:xfrm>
          <a:prstGeom prst="rect">
            <a:avLst/>
          </a:prstGeom>
        </p:spPr>
      </p:pic>
      <p:pic>
        <p:nvPicPr>
          <p:cNvPr id="3" name="object 3"/>
          <p:cNvPicPr/>
          <p:nvPr/>
        </p:nvPicPr>
        <p:blipFill>
          <a:blip r:embed="rId3" cstate="print"/>
          <a:stretch>
            <a:fillRect/>
          </a:stretch>
        </p:blipFill>
        <p:spPr>
          <a:xfrm>
            <a:off x="4971677" y="1569719"/>
            <a:ext cx="3395082" cy="4754194"/>
          </a:xfrm>
          <a:prstGeom prst="rect">
            <a:avLst/>
          </a:prstGeom>
        </p:spPr>
      </p:pic>
      <p:pic>
        <p:nvPicPr>
          <p:cNvPr id="4" name="object 4"/>
          <p:cNvPicPr/>
          <p:nvPr/>
        </p:nvPicPr>
        <p:blipFill>
          <a:blip r:embed="rId4" cstate="print"/>
          <a:stretch>
            <a:fillRect/>
          </a:stretch>
        </p:blipFill>
        <p:spPr>
          <a:xfrm>
            <a:off x="2740151" y="3485110"/>
            <a:ext cx="1453895" cy="1429789"/>
          </a:xfrm>
          <a:prstGeom prst="rect">
            <a:avLst/>
          </a:prstGeom>
        </p:spPr>
      </p:pic>
      <p:pic>
        <p:nvPicPr>
          <p:cNvPr id="5" name="object 5"/>
          <p:cNvPicPr/>
          <p:nvPr/>
        </p:nvPicPr>
        <p:blipFill>
          <a:blip r:embed="rId5" cstate="print"/>
          <a:stretch>
            <a:fillRect/>
          </a:stretch>
        </p:blipFill>
        <p:spPr>
          <a:xfrm>
            <a:off x="2740151" y="5339871"/>
            <a:ext cx="909827" cy="838424"/>
          </a:xfrm>
          <a:prstGeom prst="rect">
            <a:avLst/>
          </a:prstGeom>
        </p:spPr>
      </p:pic>
      <p:grpSp>
        <p:nvGrpSpPr>
          <p:cNvPr id="6" name="object 6"/>
          <p:cNvGrpSpPr/>
          <p:nvPr/>
        </p:nvGrpSpPr>
        <p:grpSpPr>
          <a:xfrm>
            <a:off x="6742176" y="5314188"/>
            <a:ext cx="2024380" cy="1010919"/>
            <a:chOff x="6742176" y="5314188"/>
            <a:chExt cx="2024380" cy="1010919"/>
          </a:xfrm>
        </p:grpSpPr>
        <p:pic>
          <p:nvPicPr>
            <p:cNvPr id="7" name="object 7"/>
            <p:cNvPicPr/>
            <p:nvPr/>
          </p:nvPicPr>
          <p:blipFill>
            <a:blip r:embed="rId6" cstate="print"/>
            <a:stretch>
              <a:fillRect/>
            </a:stretch>
          </p:blipFill>
          <p:spPr>
            <a:xfrm>
              <a:off x="6742176" y="5492496"/>
              <a:ext cx="1475231" cy="832103"/>
            </a:xfrm>
            <a:prstGeom prst="rect">
              <a:avLst/>
            </a:prstGeom>
          </p:spPr>
        </p:pic>
        <p:pic>
          <p:nvPicPr>
            <p:cNvPr id="8" name="object 8"/>
            <p:cNvPicPr/>
            <p:nvPr/>
          </p:nvPicPr>
          <p:blipFill>
            <a:blip r:embed="rId7" cstate="print"/>
            <a:stretch>
              <a:fillRect/>
            </a:stretch>
          </p:blipFill>
          <p:spPr>
            <a:xfrm>
              <a:off x="7170419" y="5314188"/>
              <a:ext cx="1595628" cy="149351"/>
            </a:xfrm>
            <a:prstGeom prst="rect">
              <a:avLst/>
            </a:prstGeom>
          </p:spPr>
        </p:pic>
      </p:grpSp>
      <p:pic>
        <p:nvPicPr>
          <p:cNvPr id="9" name="object 9"/>
          <p:cNvPicPr/>
          <p:nvPr/>
        </p:nvPicPr>
        <p:blipFill>
          <a:blip r:embed="rId8" cstate="print"/>
          <a:stretch>
            <a:fillRect/>
          </a:stretch>
        </p:blipFill>
        <p:spPr>
          <a:xfrm>
            <a:off x="2756916" y="3069335"/>
            <a:ext cx="1267419" cy="245363"/>
          </a:xfrm>
          <a:prstGeom prst="rect">
            <a:avLst/>
          </a:prstGeom>
        </p:spPr>
      </p:pic>
      <p:sp>
        <p:nvSpPr>
          <p:cNvPr id="10" name="object 10"/>
          <p:cNvSpPr txBox="1"/>
          <p:nvPr/>
        </p:nvSpPr>
        <p:spPr>
          <a:xfrm>
            <a:off x="5420398" y="4749829"/>
            <a:ext cx="241935" cy="76835"/>
          </a:xfrm>
          <a:prstGeom prst="rect">
            <a:avLst/>
          </a:prstGeom>
        </p:spPr>
        <p:txBody>
          <a:bodyPr vert="horz" wrap="square" lIns="0" tIns="17145" rIns="0" bIns="0" rtlCol="0">
            <a:spAutoFit/>
          </a:bodyPr>
          <a:lstStyle/>
          <a:p>
            <a:pPr marL="12700">
              <a:lnSpc>
                <a:spcPct val="100000"/>
              </a:lnSpc>
              <a:spcBef>
                <a:spcPts val="135"/>
              </a:spcBef>
            </a:pPr>
            <a:r>
              <a:rPr sz="300" spc="10" dirty="0">
                <a:solidFill>
                  <a:srgbClr val="FFFFFF"/>
                </a:solidFill>
                <a:latin typeface="Calibri"/>
                <a:cs typeface="Calibri"/>
              </a:rPr>
              <a:t>Upgrade</a:t>
            </a:r>
            <a:r>
              <a:rPr sz="300" spc="15" dirty="0">
                <a:solidFill>
                  <a:srgbClr val="FFFFFF"/>
                </a:solidFill>
                <a:latin typeface="Calibri"/>
                <a:cs typeface="Calibri"/>
              </a:rPr>
              <a:t> </a:t>
            </a:r>
            <a:r>
              <a:rPr sz="300" spc="-25" dirty="0">
                <a:solidFill>
                  <a:srgbClr val="FFFFFF"/>
                </a:solidFill>
                <a:latin typeface="Calibri"/>
                <a:cs typeface="Calibri"/>
              </a:rPr>
              <a:t>Lab</a:t>
            </a:r>
            <a:endParaRPr sz="300">
              <a:latin typeface="Calibri"/>
              <a:cs typeface="Calibri"/>
            </a:endParaRPr>
          </a:p>
        </p:txBody>
      </p:sp>
      <p:sp>
        <p:nvSpPr>
          <p:cNvPr id="11" name="object 11"/>
          <p:cNvSpPr txBox="1"/>
          <p:nvPr/>
        </p:nvSpPr>
        <p:spPr>
          <a:xfrm>
            <a:off x="6138229" y="4990643"/>
            <a:ext cx="241935" cy="76835"/>
          </a:xfrm>
          <a:prstGeom prst="rect">
            <a:avLst/>
          </a:prstGeom>
        </p:spPr>
        <p:txBody>
          <a:bodyPr vert="horz" wrap="square" lIns="0" tIns="17145" rIns="0" bIns="0" rtlCol="0">
            <a:spAutoFit/>
          </a:bodyPr>
          <a:lstStyle/>
          <a:p>
            <a:pPr marL="12700">
              <a:lnSpc>
                <a:spcPct val="100000"/>
              </a:lnSpc>
              <a:spcBef>
                <a:spcPts val="135"/>
              </a:spcBef>
            </a:pPr>
            <a:r>
              <a:rPr sz="300" spc="10" dirty="0">
                <a:solidFill>
                  <a:srgbClr val="FFFFFF"/>
                </a:solidFill>
                <a:latin typeface="Calibri"/>
                <a:cs typeface="Calibri"/>
              </a:rPr>
              <a:t>Upgrade</a:t>
            </a:r>
            <a:r>
              <a:rPr sz="300" spc="15" dirty="0">
                <a:solidFill>
                  <a:srgbClr val="FFFFFF"/>
                </a:solidFill>
                <a:latin typeface="Calibri"/>
                <a:cs typeface="Calibri"/>
              </a:rPr>
              <a:t> </a:t>
            </a:r>
            <a:r>
              <a:rPr sz="300" spc="-25" dirty="0">
                <a:solidFill>
                  <a:srgbClr val="FFFFFF"/>
                </a:solidFill>
                <a:latin typeface="Calibri"/>
                <a:cs typeface="Calibri"/>
              </a:rPr>
              <a:t>Lab</a:t>
            </a:r>
            <a:endParaRPr sz="300">
              <a:latin typeface="Calibri"/>
              <a:cs typeface="Calibri"/>
            </a:endParaRPr>
          </a:p>
        </p:txBody>
      </p:sp>
      <p:sp>
        <p:nvSpPr>
          <p:cNvPr id="12" name="object 12"/>
          <p:cNvSpPr txBox="1"/>
          <p:nvPr/>
        </p:nvSpPr>
        <p:spPr>
          <a:xfrm>
            <a:off x="4957062" y="4990643"/>
            <a:ext cx="67945" cy="76835"/>
          </a:xfrm>
          <a:prstGeom prst="rect">
            <a:avLst/>
          </a:prstGeom>
        </p:spPr>
        <p:txBody>
          <a:bodyPr vert="horz" wrap="square" lIns="0" tIns="17145" rIns="0" bIns="0" rtlCol="0">
            <a:spAutoFit/>
          </a:bodyPr>
          <a:lstStyle/>
          <a:p>
            <a:pPr marL="12700">
              <a:lnSpc>
                <a:spcPct val="100000"/>
              </a:lnSpc>
              <a:spcBef>
                <a:spcPts val="135"/>
              </a:spcBef>
            </a:pPr>
            <a:r>
              <a:rPr sz="300" spc="-25" dirty="0">
                <a:solidFill>
                  <a:srgbClr val="FFFFFF"/>
                </a:solidFill>
                <a:latin typeface="Calibri"/>
                <a:cs typeface="Calibri"/>
              </a:rPr>
              <a:t>ab</a:t>
            </a:r>
            <a:endParaRPr sz="300">
              <a:latin typeface="Calibri"/>
              <a:cs typeface="Calibri"/>
            </a:endParaRPr>
          </a:p>
        </p:txBody>
      </p:sp>
      <p:sp>
        <p:nvSpPr>
          <p:cNvPr id="13" name="object 13"/>
          <p:cNvSpPr txBox="1"/>
          <p:nvPr/>
        </p:nvSpPr>
        <p:spPr>
          <a:xfrm>
            <a:off x="5391461" y="5281723"/>
            <a:ext cx="241935" cy="76835"/>
          </a:xfrm>
          <a:prstGeom prst="rect">
            <a:avLst/>
          </a:prstGeom>
        </p:spPr>
        <p:txBody>
          <a:bodyPr vert="horz" wrap="square" lIns="0" tIns="17145" rIns="0" bIns="0" rtlCol="0">
            <a:spAutoFit/>
          </a:bodyPr>
          <a:lstStyle/>
          <a:p>
            <a:pPr marL="12700">
              <a:lnSpc>
                <a:spcPct val="100000"/>
              </a:lnSpc>
              <a:spcBef>
                <a:spcPts val="135"/>
              </a:spcBef>
            </a:pPr>
            <a:r>
              <a:rPr sz="300" spc="10" dirty="0">
                <a:solidFill>
                  <a:srgbClr val="FFFFFF"/>
                </a:solidFill>
                <a:latin typeface="Calibri"/>
                <a:cs typeface="Calibri"/>
              </a:rPr>
              <a:t>Upgrade</a:t>
            </a:r>
            <a:r>
              <a:rPr sz="300" spc="15" dirty="0">
                <a:solidFill>
                  <a:srgbClr val="FFFFFF"/>
                </a:solidFill>
                <a:latin typeface="Calibri"/>
                <a:cs typeface="Calibri"/>
              </a:rPr>
              <a:t> </a:t>
            </a:r>
            <a:r>
              <a:rPr sz="300" spc="-25" dirty="0">
                <a:solidFill>
                  <a:srgbClr val="FFFFFF"/>
                </a:solidFill>
                <a:latin typeface="Calibri"/>
                <a:cs typeface="Calibri"/>
              </a:rPr>
              <a:t>Lab</a:t>
            </a:r>
            <a:endParaRPr sz="300">
              <a:latin typeface="Calibri"/>
              <a:cs typeface="Calibri"/>
            </a:endParaRPr>
          </a:p>
        </p:txBody>
      </p:sp>
      <p:sp>
        <p:nvSpPr>
          <p:cNvPr id="14" name="object 14"/>
          <p:cNvSpPr txBox="1"/>
          <p:nvPr/>
        </p:nvSpPr>
        <p:spPr>
          <a:xfrm>
            <a:off x="6112314" y="5581946"/>
            <a:ext cx="241935" cy="76835"/>
          </a:xfrm>
          <a:prstGeom prst="rect">
            <a:avLst/>
          </a:prstGeom>
        </p:spPr>
        <p:txBody>
          <a:bodyPr vert="horz" wrap="square" lIns="0" tIns="17145" rIns="0" bIns="0" rtlCol="0">
            <a:spAutoFit/>
          </a:bodyPr>
          <a:lstStyle/>
          <a:p>
            <a:pPr marL="12700">
              <a:lnSpc>
                <a:spcPct val="100000"/>
              </a:lnSpc>
              <a:spcBef>
                <a:spcPts val="135"/>
              </a:spcBef>
            </a:pPr>
            <a:r>
              <a:rPr sz="300" spc="10" dirty="0">
                <a:solidFill>
                  <a:srgbClr val="FFFFFF"/>
                </a:solidFill>
                <a:latin typeface="Calibri"/>
                <a:cs typeface="Calibri"/>
              </a:rPr>
              <a:t>Upgrade</a:t>
            </a:r>
            <a:r>
              <a:rPr sz="300" spc="15" dirty="0">
                <a:solidFill>
                  <a:srgbClr val="FFFFFF"/>
                </a:solidFill>
                <a:latin typeface="Calibri"/>
                <a:cs typeface="Calibri"/>
              </a:rPr>
              <a:t> </a:t>
            </a:r>
            <a:r>
              <a:rPr sz="300" spc="-25" dirty="0">
                <a:solidFill>
                  <a:srgbClr val="FFFFFF"/>
                </a:solidFill>
                <a:latin typeface="Calibri"/>
                <a:cs typeface="Calibri"/>
              </a:rPr>
              <a:t>Lab</a:t>
            </a:r>
            <a:endParaRPr sz="300">
              <a:latin typeface="Calibri"/>
              <a:cs typeface="Calibri"/>
            </a:endParaRPr>
          </a:p>
        </p:txBody>
      </p:sp>
      <p:sp>
        <p:nvSpPr>
          <p:cNvPr id="15" name="object 15"/>
          <p:cNvSpPr txBox="1"/>
          <p:nvPr/>
        </p:nvSpPr>
        <p:spPr>
          <a:xfrm>
            <a:off x="5266484" y="5901988"/>
            <a:ext cx="241935" cy="76835"/>
          </a:xfrm>
          <a:prstGeom prst="rect">
            <a:avLst/>
          </a:prstGeom>
        </p:spPr>
        <p:txBody>
          <a:bodyPr vert="horz" wrap="square" lIns="0" tIns="17145" rIns="0" bIns="0" rtlCol="0">
            <a:spAutoFit/>
          </a:bodyPr>
          <a:lstStyle/>
          <a:p>
            <a:pPr marL="12700">
              <a:lnSpc>
                <a:spcPct val="100000"/>
              </a:lnSpc>
              <a:spcBef>
                <a:spcPts val="135"/>
              </a:spcBef>
            </a:pPr>
            <a:r>
              <a:rPr sz="300" spc="10" dirty="0">
                <a:solidFill>
                  <a:srgbClr val="FFFFFF"/>
                </a:solidFill>
                <a:latin typeface="Calibri"/>
                <a:cs typeface="Calibri"/>
              </a:rPr>
              <a:t>Upgrade</a:t>
            </a:r>
            <a:r>
              <a:rPr sz="300" spc="15" dirty="0">
                <a:solidFill>
                  <a:srgbClr val="FFFFFF"/>
                </a:solidFill>
                <a:latin typeface="Calibri"/>
                <a:cs typeface="Calibri"/>
              </a:rPr>
              <a:t> </a:t>
            </a:r>
            <a:r>
              <a:rPr sz="300" spc="-25" dirty="0">
                <a:solidFill>
                  <a:srgbClr val="FFFFFF"/>
                </a:solidFill>
                <a:latin typeface="Calibri"/>
                <a:cs typeface="Calibri"/>
              </a:rPr>
              <a:t>Lab</a:t>
            </a:r>
            <a:endParaRPr sz="300">
              <a:latin typeface="Calibri"/>
              <a:cs typeface="Calibri"/>
            </a:endParaRPr>
          </a:p>
        </p:txBody>
      </p:sp>
      <p:sp>
        <p:nvSpPr>
          <p:cNvPr id="16" name="object 16"/>
          <p:cNvSpPr txBox="1"/>
          <p:nvPr/>
        </p:nvSpPr>
        <p:spPr>
          <a:xfrm>
            <a:off x="5420398" y="3335564"/>
            <a:ext cx="241935" cy="76835"/>
          </a:xfrm>
          <a:prstGeom prst="rect">
            <a:avLst/>
          </a:prstGeom>
        </p:spPr>
        <p:txBody>
          <a:bodyPr vert="horz" wrap="square" lIns="0" tIns="17145" rIns="0" bIns="0" rtlCol="0">
            <a:spAutoFit/>
          </a:bodyPr>
          <a:lstStyle/>
          <a:p>
            <a:pPr marL="12700">
              <a:lnSpc>
                <a:spcPct val="100000"/>
              </a:lnSpc>
              <a:spcBef>
                <a:spcPts val="135"/>
              </a:spcBef>
            </a:pPr>
            <a:r>
              <a:rPr sz="300" spc="10" dirty="0">
                <a:solidFill>
                  <a:srgbClr val="FFFFFF"/>
                </a:solidFill>
                <a:latin typeface="Calibri"/>
                <a:cs typeface="Calibri"/>
              </a:rPr>
              <a:t>Upgrade</a:t>
            </a:r>
            <a:r>
              <a:rPr sz="300" spc="15" dirty="0">
                <a:solidFill>
                  <a:srgbClr val="FFFFFF"/>
                </a:solidFill>
                <a:latin typeface="Calibri"/>
                <a:cs typeface="Calibri"/>
              </a:rPr>
              <a:t> </a:t>
            </a:r>
            <a:r>
              <a:rPr sz="300" spc="-25" dirty="0">
                <a:solidFill>
                  <a:srgbClr val="FFFFFF"/>
                </a:solidFill>
                <a:latin typeface="Calibri"/>
                <a:cs typeface="Calibri"/>
              </a:rPr>
              <a:t>Lab</a:t>
            </a:r>
            <a:endParaRPr sz="300">
              <a:latin typeface="Calibri"/>
              <a:cs typeface="Calibri"/>
            </a:endParaRPr>
          </a:p>
        </p:txBody>
      </p:sp>
      <p:sp>
        <p:nvSpPr>
          <p:cNvPr id="17" name="object 17"/>
          <p:cNvSpPr txBox="1"/>
          <p:nvPr/>
        </p:nvSpPr>
        <p:spPr>
          <a:xfrm>
            <a:off x="5391461" y="3867445"/>
            <a:ext cx="241935" cy="76835"/>
          </a:xfrm>
          <a:prstGeom prst="rect">
            <a:avLst/>
          </a:prstGeom>
        </p:spPr>
        <p:txBody>
          <a:bodyPr vert="horz" wrap="square" lIns="0" tIns="17145" rIns="0" bIns="0" rtlCol="0">
            <a:spAutoFit/>
          </a:bodyPr>
          <a:lstStyle/>
          <a:p>
            <a:pPr marL="12700">
              <a:lnSpc>
                <a:spcPct val="100000"/>
              </a:lnSpc>
              <a:spcBef>
                <a:spcPts val="135"/>
              </a:spcBef>
            </a:pPr>
            <a:r>
              <a:rPr sz="300" spc="10" dirty="0">
                <a:solidFill>
                  <a:srgbClr val="FFFFFF"/>
                </a:solidFill>
                <a:latin typeface="Calibri"/>
                <a:cs typeface="Calibri"/>
              </a:rPr>
              <a:t>Upgrade</a:t>
            </a:r>
            <a:r>
              <a:rPr sz="300" spc="15" dirty="0">
                <a:solidFill>
                  <a:srgbClr val="FFFFFF"/>
                </a:solidFill>
                <a:latin typeface="Calibri"/>
                <a:cs typeface="Calibri"/>
              </a:rPr>
              <a:t> </a:t>
            </a:r>
            <a:r>
              <a:rPr sz="300" spc="-25" dirty="0">
                <a:solidFill>
                  <a:srgbClr val="FFFFFF"/>
                </a:solidFill>
                <a:latin typeface="Calibri"/>
                <a:cs typeface="Calibri"/>
              </a:rPr>
              <a:t>Lab</a:t>
            </a:r>
            <a:endParaRPr sz="300">
              <a:latin typeface="Calibri"/>
              <a:cs typeface="Calibri"/>
            </a:endParaRPr>
          </a:p>
        </p:txBody>
      </p:sp>
      <p:sp>
        <p:nvSpPr>
          <p:cNvPr id="18" name="object 18"/>
          <p:cNvSpPr txBox="1"/>
          <p:nvPr/>
        </p:nvSpPr>
        <p:spPr>
          <a:xfrm>
            <a:off x="6112314" y="4167668"/>
            <a:ext cx="241935" cy="76835"/>
          </a:xfrm>
          <a:prstGeom prst="rect">
            <a:avLst/>
          </a:prstGeom>
        </p:spPr>
        <p:txBody>
          <a:bodyPr vert="horz" wrap="square" lIns="0" tIns="17145" rIns="0" bIns="0" rtlCol="0">
            <a:spAutoFit/>
          </a:bodyPr>
          <a:lstStyle/>
          <a:p>
            <a:pPr marL="12700">
              <a:lnSpc>
                <a:spcPct val="100000"/>
              </a:lnSpc>
              <a:spcBef>
                <a:spcPts val="135"/>
              </a:spcBef>
            </a:pPr>
            <a:r>
              <a:rPr sz="300" spc="10" dirty="0">
                <a:solidFill>
                  <a:srgbClr val="FFFFFF"/>
                </a:solidFill>
                <a:latin typeface="Calibri"/>
                <a:cs typeface="Calibri"/>
              </a:rPr>
              <a:t>Upgrade</a:t>
            </a:r>
            <a:r>
              <a:rPr sz="300" spc="15" dirty="0">
                <a:solidFill>
                  <a:srgbClr val="FFFFFF"/>
                </a:solidFill>
                <a:latin typeface="Calibri"/>
                <a:cs typeface="Calibri"/>
              </a:rPr>
              <a:t> </a:t>
            </a:r>
            <a:r>
              <a:rPr sz="300" spc="-25" dirty="0">
                <a:solidFill>
                  <a:srgbClr val="FFFFFF"/>
                </a:solidFill>
                <a:latin typeface="Calibri"/>
                <a:cs typeface="Calibri"/>
              </a:rPr>
              <a:t>Lab</a:t>
            </a:r>
            <a:endParaRPr sz="300">
              <a:latin typeface="Calibri"/>
              <a:cs typeface="Calibri"/>
            </a:endParaRPr>
          </a:p>
        </p:txBody>
      </p:sp>
      <p:sp>
        <p:nvSpPr>
          <p:cNvPr id="19" name="object 19"/>
          <p:cNvSpPr txBox="1"/>
          <p:nvPr/>
        </p:nvSpPr>
        <p:spPr>
          <a:xfrm>
            <a:off x="5421812" y="4487710"/>
            <a:ext cx="86360" cy="76835"/>
          </a:xfrm>
          <a:prstGeom prst="rect">
            <a:avLst/>
          </a:prstGeom>
        </p:spPr>
        <p:txBody>
          <a:bodyPr vert="horz" wrap="square" lIns="0" tIns="17145" rIns="0" bIns="0" rtlCol="0">
            <a:spAutoFit/>
          </a:bodyPr>
          <a:lstStyle/>
          <a:p>
            <a:pPr marL="12700">
              <a:lnSpc>
                <a:spcPct val="100000"/>
              </a:lnSpc>
              <a:spcBef>
                <a:spcPts val="135"/>
              </a:spcBef>
            </a:pPr>
            <a:r>
              <a:rPr sz="300" spc="-25" dirty="0">
                <a:solidFill>
                  <a:srgbClr val="FFFFFF"/>
                </a:solidFill>
                <a:latin typeface="Calibri"/>
                <a:cs typeface="Calibri"/>
              </a:rPr>
              <a:t>Lab</a:t>
            </a:r>
            <a:endParaRPr sz="300">
              <a:latin typeface="Calibri"/>
              <a:cs typeface="Calibri"/>
            </a:endParaRPr>
          </a:p>
        </p:txBody>
      </p:sp>
      <p:sp>
        <p:nvSpPr>
          <p:cNvPr id="20" name="object 20"/>
          <p:cNvSpPr txBox="1"/>
          <p:nvPr/>
        </p:nvSpPr>
        <p:spPr>
          <a:xfrm>
            <a:off x="7877134" y="3737909"/>
            <a:ext cx="241935" cy="76835"/>
          </a:xfrm>
          <a:prstGeom prst="rect">
            <a:avLst/>
          </a:prstGeom>
        </p:spPr>
        <p:txBody>
          <a:bodyPr vert="horz" wrap="square" lIns="0" tIns="17145" rIns="0" bIns="0" rtlCol="0">
            <a:spAutoFit/>
          </a:bodyPr>
          <a:lstStyle/>
          <a:p>
            <a:pPr marL="12700">
              <a:lnSpc>
                <a:spcPct val="100000"/>
              </a:lnSpc>
              <a:spcBef>
                <a:spcPts val="135"/>
              </a:spcBef>
            </a:pPr>
            <a:r>
              <a:rPr sz="300" spc="10" dirty="0">
                <a:solidFill>
                  <a:srgbClr val="FFFFFF"/>
                </a:solidFill>
                <a:latin typeface="Calibri"/>
                <a:cs typeface="Calibri"/>
              </a:rPr>
              <a:t>Upgrade</a:t>
            </a:r>
            <a:r>
              <a:rPr sz="300" spc="15" dirty="0">
                <a:solidFill>
                  <a:srgbClr val="FFFFFF"/>
                </a:solidFill>
                <a:latin typeface="Calibri"/>
                <a:cs typeface="Calibri"/>
              </a:rPr>
              <a:t> </a:t>
            </a:r>
            <a:r>
              <a:rPr sz="300" spc="-25" dirty="0">
                <a:solidFill>
                  <a:srgbClr val="FFFFFF"/>
                </a:solidFill>
                <a:latin typeface="Calibri"/>
                <a:cs typeface="Calibri"/>
              </a:rPr>
              <a:t>Lab</a:t>
            </a:r>
            <a:endParaRPr sz="300">
              <a:latin typeface="Calibri"/>
              <a:cs typeface="Calibri"/>
            </a:endParaRPr>
          </a:p>
        </p:txBody>
      </p:sp>
      <p:sp>
        <p:nvSpPr>
          <p:cNvPr id="21" name="object 21"/>
          <p:cNvSpPr txBox="1"/>
          <p:nvPr/>
        </p:nvSpPr>
        <p:spPr>
          <a:xfrm>
            <a:off x="7240082" y="3978684"/>
            <a:ext cx="241935" cy="76835"/>
          </a:xfrm>
          <a:prstGeom prst="rect">
            <a:avLst/>
          </a:prstGeom>
        </p:spPr>
        <p:txBody>
          <a:bodyPr vert="horz" wrap="square" lIns="0" tIns="17145" rIns="0" bIns="0" rtlCol="0">
            <a:spAutoFit/>
          </a:bodyPr>
          <a:lstStyle/>
          <a:p>
            <a:pPr marL="12700">
              <a:lnSpc>
                <a:spcPct val="100000"/>
              </a:lnSpc>
              <a:spcBef>
                <a:spcPts val="135"/>
              </a:spcBef>
            </a:pPr>
            <a:r>
              <a:rPr sz="300" spc="10" dirty="0">
                <a:solidFill>
                  <a:srgbClr val="FFFFFF"/>
                </a:solidFill>
                <a:latin typeface="Calibri"/>
                <a:cs typeface="Calibri"/>
              </a:rPr>
              <a:t>Upgrade</a:t>
            </a:r>
            <a:r>
              <a:rPr sz="300" spc="15" dirty="0">
                <a:solidFill>
                  <a:srgbClr val="FFFFFF"/>
                </a:solidFill>
                <a:latin typeface="Calibri"/>
                <a:cs typeface="Calibri"/>
              </a:rPr>
              <a:t> </a:t>
            </a:r>
            <a:r>
              <a:rPr sz="300" spc="-25" dirty="0">
                <a:solidFill>
                  <a:srgbClr val="FFFFFF"/>
                </a:solidFill>
                <a:latin typeface="Calibri"/>
                <a:cs typeface="Calibri"/>
              </a:rPr>
              <a:t>Lab</a:t>
            </a:r>
            <a:endParaRPr sz="300">
              <a:latin typeface="Calibri"/>
              <a:cs typeface="Calibri"/>
            </a:endParaRPr>
          </a:p>
        </p:txBody>
      </p:sp>
      <p:sp>
        <p:nvSpPr>
          <p:cNvPr id="22" name="object 22"/>
          <p:cNvSpPr txBox="1"/>
          <p:nvPr/>
        </p:nvSpPr>
        <p:spPr>
          <a:xfrm>
            <a:off x="7848172" y="4269765"/>
            <a:ext cx="75565" cy="76835"/>
          </a:xfrm>
          <a:prstGeom prst="rect">
            <a:avLst/>
          </a:prstGeom>
        </p:spPr>
        <p:txBody>
          <a:bodyPr vert="horz" wrap="square" lIns="0" tIns="17145" rIns="0" bIns="0" rtlCol="0">
            <a:spAutoFit/>
          </a:bodyPr>
          <a:lstStyle/>
          <a:p>
            <a:pPr marL="12700">
              <a:lnSpc>
                <a:spcPct val="100000"/>
              </a:lnSpc>
              <a:spcBef>
                <a:spcPts val="135"/>
              </a:spcBef>
            </a:pPr>
            <a:r>
              <a:rPr sz="300" spc="-25" dirty="0">
                <a:solidFill>
                  <a:srgbClr val="FFFFFF"/>
                </a:solidFill>
                <a:latin typeface="Calibri"/>
                <a:cs typeface="Calibri"/>
              </a:rPr>
              <a:t>Up</a:t>
            </a:r>
            <a:endParaRPr sz="300">
              <a:latin typeface="Calibri"/>
              <a:cs typeface="Calibri"/>
            </a:endParaRPr>
          </a:p>
        </p:txBody>
      </p:sp>
      <p:sp>
        <p:nvSpPr>
          <p:cNvPr id="23" name="object 23"/>
          <p:cNvSpPr txBox="1"/>
          <p:nvPr/>
        </p:nvSpPr>
        <p:spPr>
          <a:xfrm>
            <a:off x="7163887" y="4522767"/>
            <a:ext cx="241935" cy="76835"/>
          </a:xfrm>
          <a:prstGeom prst="rect">
            <a:avLst/>
          </a:prstGeom>
        </p:spPr>
        <p:txBody>
          <a:bodyPr vert="horz" wrap="square" lIns="0" tIns="17145" rIns="0" bIns="0" rtlCol="0">
            <a:spAutoFit/>
          </a:bodyPr>
          <a:lstStyle/>
          <a:p>
            <a:pPr marL="12700">
              <a:lnSpc>
                <a:spcPct val="100000"/>
              </a:lnSpc>
              <a:spcBef>
                <a:spcPts val="135"/>
              </a:spcBef>
            </a:pPr>
            <a:r>
              <a:rPr sz="300" spc="10" dirty="0">
                <a:solidFill>
                  <a:srgbClr val="FFFFFF"/>
                </a:solidFill>
                <a:latin typeface="Calibri"/>
                <a:cs typeface="Calibri"/>
              </a:rPr>
              <a:t>Upgrade</a:t>
            </a:r>
            <a:r>
              <a:rPr sz="300" spc="15" dirty="0">
                <a:solidFill>
                  <a:srgbClr val="FFFFFF"/>
                </a:solidFill>
                <a:latin typeface="Calibri"/>
                <a:cs typeface="Calibri"/>
              </a:rPr>
              <a:t> </a:t>
            </a:r>
            <a:r>
              <a:rPr sz="300" spc="-25" dirty="0">
                <a:solidFill>
                  <a:srgbClr val="FFFFFF"/>
                </a:solidFill>
                <a:latin typeface="Calibri"/>
                <a:cs typeface="Calibri"/>
              </a:rPr>
              <a:t>Lab</a:t>
            </a:r>
            <a:endParaRPr sz="300">
              <a:latin typeface="Calibri"/>
              <a:cs typeface="Calibri"/>
            </a:endParaRPr>
          </a:p>
        </p:txBody>
      </p:sp>
      <p:sp>
        <p:nvSpPr>
          <p:cNvPr id="24" name="object 24"/>
          <p:cNvSpPr txBox="1"/>
          <p:nvPr/>
        </p:nvSpPr>
        <p:spPr>
          <a:xfrm>
            <a:off x="7605848" y="5281723"/>
            <a:ext cx="241935" cy="76835"/>
          </a:xfrm>
          <a:prstGeom prst="rect">
            <a:avLst/>
          </a:prstGeom>
        </p:spPr>
        <p:txBody>
          <a:bodyPr vert="horz" wrap="square" lIns="0" tIns="17145" rIns="0" bIns="0" rtlCol="0">
            <a:spAutoFit/>
          </a:bodyPr>
          <a:lstStyle/>
          <a:p>
            <a:pPr marL="12700">
              <a:lnSpc>
                <a:spcPct val="100000"/>
              </a:lnSpc>
              <a:spcBef>
                <a:spcPts val="135"/>
              </a:spcBef>
            </a:pPr>
            <a:r>
              <a:rPr sz="300" dirty="0">
                <a:solidFill>
                  <a:srgbClr val="FFFFFF"/>
                </a:solidFill>
                <a:latin typeface="Calibri"/>
                <a:cs typeface="Calibri"/>
              </a:rPr>
              <a:t>Up</a:t>
            </a:r>
            <a:r>
              <a:rPr sz="300" spc="254" dirty="0">
                <a:solidFill>
                  <a:srgbClr val="FFFFFF"/>
                </a:solidFill>
                <a:latin typeface="Calibri"/>
                <a:cs typeface="Calibri"/>
              </a:rPr>
              <a:t> </a:t>
            </a:r>
            <a:r>
              <a:rPr sz="300" dirty="0">
                <a:solidFill>
                  <a:srgbClr val="FFFFFF"/>
                </a:solidFill>
                <a:latin typeface="Calibri"/>
                <a:cs typeface="Calibri"/>
              </a:rPr>
              <a:t>ade</a:t>
            </a:r>
            <a:r>
              <a:rPr sz="300" spc="-10" dirty="0">
                <a:solidFill>
                  <a:srgbClr val="FFFFFF"/>
                </a:solidFill>
                <a:latin typeface="Calibri"/>
                <a:cs typeface="Calibri"/>
              </a:rPr>
              <a:t> </a:t>
            </a:r>
            <a:r>
              <a:rPr sz="300" spc="-25" dirty="0">
                <a:solidFill>
                  <a:srgbClr val="FFFFFF"/>
                </a:solidFill>
                <a:latin typeface="Calibri"/>
                <a:cs typeface="Calibri"/>
              </a:rPr>
              <a:t>Lab</a:t>
            </a:r>
            <a:endParaRPr sz="300">
              <a:latin typeface="Calibri"/>
              <a:cs typeface="Calibri"/>
            </a:endParaRPr>
          </a:p>
        </p:txBody>
      </p:sp>
      <p:sp>
        <p:nvSpPr>
          <p:cNvPr id="25" name="object 25"/>
          <p:cNvSpPr txBox="1"/>
          <p:nvPr/>
        </p:nvSpPr>
        <p:spPr>
          <a:xfrm>
            <a:off x="7576885" y="5813604"/>
            <a:ext cx="241935" cy="76835"/>
          </a:xfrm>
          <a:prstGeom prst="rect">
            <a:avLst/>
          </a:prstGeom>
        </p:spPr>
        <p:txBody>
          <a:bodyPr vert="horz" wrap="square" lIns="0" tIns="17145" rIns="0" bIns="0" rtlCol="0">
            <a:spAutoFit/>
          </a:bodyPr>
          <a:lstStyle/>
          <a:p>
            <a:pPr marL="12700">
              <a:lnSpc>
                <a:spcPct val="100000"/>
              </a:lnSpc>
              <a:spcBef>
                <a:spcPts val="135"/>
              </a:spcBef>
            </a:pPr>
            <a:r>
              <a:rPr sz="300" spc="10" dirty="0">
                <a:solidFill>
                  <a:srgbClr val="FFFFFF"/>
                </a:solidFill>
                <a:latin typeface="Calibri"/>
                <a:cs typeface="Calibri"/>
              </a:rPr>
              <a:t>Upgrade</a:t>
            </a:r>
            <a:r>
              <a:rPr sz="300" spc="15" dirty="0">
                <a:solidFill>
                  <a:srgbClr val="FFFFFF"/>
                </a:solidFill>
                <a:latin typeface="Calibri"/>
                <a:cs typeface="Calibri"/>
              </a:rPr>
              <a:t> </a:t>
            </a:r>
            <a:r>
              <a:rPr sz="300" spc="-25" dirty="0">
                <a:solidFill>
                  <a:srgbClr val="FFFFFF"/>
                </a:solidFill>
                <a:latin typeface="Calibri"/>
                <a:cs typeface="Calibri"/>
              </a:rPr>
              <a:t>Lab</a:t>
            </a:r>
            <a:endParaRPr sz="300">
              <a:latin typeface="Calibri"/>
              <a:cs typeface="Calibri"/>
            </a:endParaRPr>
          </a:p>
        </p:txBody>
      </p:sp>
      <p:sp>
        <p:nvSpPr>
          <p:cNvPr id="26" name="object 26"/>
          <p:cNvSpPr txBox="1"/>
          <p:nvPr/>
        </p:nvSpPr>
        <p:spPr>
          <a:xfrm>
            <a:off x="6894124" y="6068118"/>
            <a:ext cx="241935" cy="76835"/>
          </a:xfrm>
          <a:prstGeom prst="rect">
            <a:avLst/>
          </a:prstGeom>
        </p:spPr>
        <p:txBody>
          <a:bodyPr vert="horz" wrap="square" lIns="0" tIns="17145" rIns="0" bIns="0" rtlCol="0">
            <a:spAutoFit/>
          </a:bodyPr>
          <a:lstStyle/>
          <a:p>
            <a:pPr marL="12700">
              <a:lnSpc>
                <a:spcPct val="100000"/>
              </a:lnSpc>
              <a:spcBef>
                <a:spcPts val="135"/>
              </a:spcBef>
            </a:pPr>
            <a:r>
              <a:rPr sz="300" dirty="0">
                <a:solidFill>
                  <a:srgbClr val="FFFFFF"/>
                </a:solidFill>
                <a:latin typeface="Calibri"/>
                <a:cs typeface="Calibri"/>
              </a:rPr>
              <a:t>U</a:t>
            </a:r>
            <a:r>
              <a:rPr sz="300" spc="240" dirty="0">
                <a:solidFill>
                  <a:srgbClr val="FFFFFF"/>
                </a:solidFill>
                <a:latin typeface="Calibri"/>
                <a:cs typeface="Calibri"/>
              </a:rPr>
              <a:t>  </a:t>
            </a:r>
            <a:r>
              <a:rPr sz="300" dirty="0">
                <a:solidFill>
                  <a:srgbClr val="FFFFFF"/>
                </a:solidFill>
                <a:latin typeface="Calibri"/>
                <a:cs typeface="Calibri"/>
              </a:rPr>
              <a:t>de</a:t>
            </a:r>
            <a:r>
              <a:rPr sz="300" spc="-10" dirty="0">
                <a:solidFill>
                  <a:srgbClr val="FFFFFF"/>
                </a:solidFill>
                <a:latin typeface="Calibri"/>
                <a:cs typeface="Calibri"/>
              </a:rPr>
              <a:t> </a:t>
            </a:r>
            <a:r>
              <a:rPr sz="300" spc="-25" dirty="0">
                <a:solidFill>
                  <a:srgbClr val="FFFFFF"/>
                </a:solidFill>
                <a:latin typeface="Calibri"/>
                <a:cs typeface="Calibri"/>
              </a:rPr>
              <a:t>Lab</a:t>
            </a:r>
            <a:endParaRPr sz="300">
              <a:latin typeface="Calibri"/>
              <a:cs typeface="Calibri"/>
            </a:endParaRPr>
          </a:p>
        </p:txBody>
      </p:sp>
      <p:grpSp>
        <p:nvGrpSpPr>
          <p:cNvPr id="27" name="object 27"/>
          <p:cNvGrpSpPr/>
          <p:nvPr/>
        </p:nvGrpSpPr>
        <p:grpSpPr>
          <a:xfrm>
            <a:off x="2834639" y="1648967"/>
            <a:ext cx="3136900" cy="2094230"/>
            <a:chOff x="2834639" y="1648967"/>
            <a:chExt cx="3136900" cy="2094230"/>
          </a:xfrm>
        </p:grpSpPr>
        <p:pic>
          <p:nvPicPr>
            <p:cNvPr id="28" name="object 28"/>
            <p:cNvPicPr/>
            <p:nvPr/>
          </p:nvPicPr>
          <p:blipFill>
            <a:blip r:embed="rId9" cstate="print"/>
            <a:stretch>
              <a:fillRect/>
            </a:stretch>
          </p:blipFill>
          <p:spPr>
            <a:xfrm>
              <a:off x="2834639" y="1648967"/>
              <a:ext cx="960119" cy="1424940"/>
            </a:xfrm>
            <a:prstGeom prst="rect">
              <a:avLst/>
            </a:prstGeom>
          </p:spPr>
        </p:pic>
        <p:sp>
          <p:nvSpPr>
            <p:cNvPr id="29" name="object 29"/>
            <p:cNvSpPr/>
            <p:nvPr/>
          </p:nvSpPr>
          <p:spPr>
            <a:xfrm>
              <a:off x="3400043" y="2008631"/>
              <a:ext cx="2571115" cy="1734820"/>
            </a:xfrm>
            <a:custGeom>
              <a:avLst/>
              <a:gdLst/>
              <a:ahLst/>
              <a:cxnLst/>
              <a:rect l="l" t="t" r="r" b="b"/>
              <a:pathLst>
                <a:path w="2571115" h="1734820">
                  <a:moveTo>
                    <a:pt x="35051" y="62483"/>
                  </a:moveTo>
                  <a:lnTo>
                    <a:pt x="0" y="0"/>
                  </a:lnTo>
                  <a:lnTo>
                    <a:pt x="70104" y="9144"/>
                  </a:lnTo>
                  <a:lnTo>
                    <a:pt x="58086" y="27432"/>
                  </a:lnTo>
                  <a:lnTo>
                    <a:pt x="45720" y="27432"/>
                  </a:lnTo>
                  <a:lnTo>
                    <a:pt x="42672" y="32004"/>
                  </a:lnTo>
                  <a:lnTo>
                    <a:pt x="51272" y="37801"/>
                  </a:lnTo>
                  <a:lnTo>
                    <a:pt x="35051" y="62483"/>
                  </a:lnTo>
                  <a:close/>
                </a:path>
                <a:path w="2571115" h="1734820">
                  <a:moveTo>
                    <a:pt x="51272" y="37801"/>
                  </a:moveTo>
                  <a:lnTo>
                    <a:pt x="42672" y="32004"/>
                  </a:lnTo>
                  <a:lnTo>
                    <a:pt x="45720" y="27432"/>
                  </a:lnTo>
                  <a:lnTo>
                    <a:pt x="54289" y="33209"/>
                  </a:lnTo>
                  <a:lnTo>
                    <a:pt x="51272" y="37801"/>
                  </a:lnTo>
                  <a:close/>
                </a:path>
                <a:path w="2571115" h="1734820">
                  <a:moveTo>
                    <a:pt x="54289" y="33209"/>
                  </a:moveTo>
                  <a:lnTo>
                    <a:pt x="45720" y="27432"/>
                  </a:lnTo>
                  <a:lnTo>
                    <a:pt x="58086" y="27432"/>
                  </a:lnTo>
                  <a:lnTo>
                    <a:pt x="54289" y="33209"/>
                  </a:lnTo>
                  <a:close/>
                </a:path>
                <a:path w="2571115" h="1734820">
                  <a:moveTo>
                    <a:pt x="2567940" y="1734312"/>
                  </a:moveTo>
                  <a:lnTo>
                    <a:pt x="51272" y="37801"/>
                  </a:lnTo>
                  <a:lnTo>
                    <a:pt x="54289" y="33209"/>
                  </a:lnTo>
                  <a:lnTo>
                    <a:pt x="2570988" y="1729740"/>
                  </a:lnTo>
                  <a:lnTo>
                    <a:pt x="2567940" y="1734312"/>
                  </a:lnTo>
                  <a:close/>
                </a:path>
              </a:pathLst>
            </a:custGeom>
            <a:solidFill>
              <a:srgbClr val="4472C3"/>
            </a:solidFill>
          </p:spPr>
          <p:txBody>
            <a:bodyPr wrap="square" lIns="0" tIns="0" rIns="0" bIns="0" rtlCol="0"/>
            <a:lstStyle/>
            <a:p>
              <a:endParaRPr/>
            </a:p>
          </p:txBody>
        </p:sp>
      </p:grpSp>
      <p:sp>
        <p:nvSpPr>
          <p:cNvPr id="30" name="object 30"/>
          <p:cNvSpPr/>
          <p:nvPr/>
        </p:nvSpPr>
        <p:spPr>
          <a:xfrm>
            <a:off x="3357371" y="4280915"/>
            <a:ext cx="2242185" cy="943610"/>
          </a:xfrm>
          <a:custGeom>
            <a:avLst/>
            <a:gdLst/>
            <a:ahLst/>
            <a:cxnLst/>
            <a:rect l="l" t="t" r="r" b="b"/>
            <a:pathLst>
              <a:path w="2242185" h="943610">
                <a:moveTo>
                  <a:pt x="45720" y="57912"/>
                </a:moveTo>
                <a:lnTo>
                  <a:pt x="0" y="4572"/>
                </a:lnTo>
                <a:lnTo>
                  <a:pt x="70104" y="0"/>
                </a:lnTo>
                <a:lnTo>
                  <a:pt x="60478" y="22860"/>
                </a:lnTo>
                <a:lnTo>
                  <a:pt x="48767" y="22860"/>
                </a:lnTo>
                <a:lnTo>
                  <a:pt x="47243" y="27431"/>
                </a:lnTo>
                <a:lnTo>
                  <a:pt x="56862" y="31449"/>
                </a:lnTo>
                <a:lnTo>
                  <a:pt x="45720" y="57912"/>
                </a:lnTo>
                <a:close/>
              </a:path>
              <a:path w="2242185" h="943610">
                <a:moveTo>
                  <a:pt x="56862" y="31449"/>
                </a:moveTo>
                <a:lnTo>
                  <a:pt x="47243" y="27431"/>
                </a:lnTo>
                <a:lnTo>
                  <a:pt x="48767" y="22860"/>
                </a:lnTo>
                <a:lnTo>
                  <a:pt x="58727" y="27019"/>
                </a:lnTo>
                <a:lnTo>
                  <a:pt x="56862" y="31449"/>
                </a:lnTo>
                <a:close/>
              </a:path>
              <a:path w="2242185" h="943610">
                <a:moveTo>
                  <a:pt x="58727" y="27019"/>
                </a:moveTo>
                <a:lnTo>
                  <a:pt x="48767" y="22860"/>
                </a:lnTo>
                <a:lnTo>
                  <a:pt x="60478" y="22860"/>
                </a:lnTo>
                <a:lnTo>
                  <a:pt x="58727" y="27019"/>
                </a:lnTo>
                <a:close/>
              </a:path>
              <a:path w="2242185" h="943610">
                <a:moveTo>
                  <a:pt x="2240280" y="943356"/>
                </a:moveTo>
                <a:lnTo>
                  <a:pt x="56862" y="31449"/>
                </a:lnTo>
                <a:lnTo>
                  <a:pt x="58727" y="27019"/>
                </a:lnTo>
                <a:lnTo>
                  <a:pt x="2241804" y="938784"/>
                </a:lnTo>
                <a:lnTo>
                  <a:pt x="2240280" y="943356"/>
                </a:lnTo>
                <a:close/>
              </a:path>
            </a:pathLst>
          </a:custGeom>
          <a:solidFill>
            <a:srgbClr val="4472C3"/>
          </a:solidFill>
        </p:spPr>
        <p:txBody>
          <a:bodyPr wrap="square" lIns="0" tIns="0" rIns="0" bIns="0" rtlCol="0"/>
          <a:lstStyle/>
          <a:p>
            <a:endParaRPr/>
          </a:p>
        </p:txBody>
      </p:sp>
      <p:sp>
        <p:nvSpPr>
          <p:cNvPr id="31" name="object 31"/>
          <p:cNvSpPr/>
          <p:nvPr/>
        </p:nvSpPr>
        <p:spPr>
          <a:xfrm>
            <a:off x="3538727" y="5561076"/>
            <a:ext cx="2098675" cy="327660"/>
          </a:xfrm>
          <a:custGeom>
            <a:avLst/>
            <a:gdLst/>
            <a:ahLst/>
            <a:cxnLst/>
            <a:rect l="l" t="t" r="r" b="b"/>
            <a:pathLst>
              <a:path w="2098675" h="327660">
                <a:moveTo>
                  <a:pt x="57912" y="60960"/>
                </a:moveTo>
                <a:lnTo>
                  <a:pt x="0" y="21336"/>
                </a:lnTo>
                <a:lnTo>
                  <a:pt x="67056" y="0"/>
                </a:lnTo>
                <a:lnTo>
                  <a:pt x="63169" y="25908"/>
                </a:lnTo>
                <a:lnTo>
                  <a:pt x="53340" y="25908"/>
                </a:lnTo>
                <a:lnTo>
                  <a:pt x="51816" y="32004"/>
                </a:lnTo>
                <a:lnTo>
                  <a:pt x="62033" y="33481"/>
                </a:lnTo>
                <a:lnTo>
                  <a:pt x="57912" y="60960"/>
                </a:lnTo>
                <a:close/>
              </a:path>
              <a:path w="2098675" h="327660">
                <a:moveTo>
                  <a:pt x="62033" y="33481"/>
                </a:moveTo>
                <a:lnTo>
                  <a:pt x="51816" y="32004"/>
                </a:lnTo>
                <a:lnTo>
                  <a:pt x="53340" y="25908"/>
                </a:lnTo>
                <a:lnTo>
                  <a:pt x="62960" y="27305"/>
                </a:lnTo>
                <a:lnTo>
                  <a:pt x="62033" y="33481"/>
                </a:lnTo>
                <a:close/>
              </a:path>
              <a:path w="2098675" h="327660">
                <a:moveTo>
                  <a:pt x="62960" y="27305"/>
                </a:moveTo>
                <a:lnTo>
                  <a:pt x="53340" y="25908"/>
                </a:lnTo>
                <a:lnTo>
                  <a:pt x="63169" y="25908"/>
                </a:lnTo>
                <a:lnTo>
                  <a:pt x="62960" y="27305"/>
                </a:lnTo>
                <a:close/>
              </a:path>
              <a:path w="2098675" h="327660">
                <a:moveTo>
                  <a:pt x="2097024" y="327660"/>
                </a:moveTo>
                <a:lnTo>
                  <a:pt x="62033" y="33481"/>
                </a:lnTo>
                <a:lnTo>
                  <a:pt x="62960" y="27305"/>
                </a:lnTo>
                <a:lnTo>
                  <a:pt x="2098548" y="323088"/>
                </a:lnTo>
                <a:lnTo>
                  <a:pt x="2097024" y="327660"/>
                </a:lnTo>
                <a:close/>
              </a:path>
            </a:pathLst>
          </a:custGeom>
          <a:solidFill>
            <a:srgbClr val="4472C3"/>
          </a:solidFill>
        </p:spPr>
        <p:txBody>
          <a:bodyPr wrap="square" lIns="0" tIns="0" rIns="0" bIns="0" rtlCol="0"/>
          <a:lstStyle/>
          <a:p>
            <a:endParaRPr/>
          </a:p>
        </p:txBody>
      </p:sp>
      <p:sp>
        <p:nvSpPr>
          <p:cNvPr id="32" name="object 32"/>
          <p:cNvSpPr/>
          <p:nvPr/>
        </p:nvSpPr>
        <p:spPr>
          <a:xfrm>
            <a:off x="6047219" y="2389631"/>
            <a:ext cx="1150620" cy="2894330"/>
          </a:xfrm>
          <a:custGeom>
            <a:avLst/>
            <a:gdLst/>
            <a:ahLst/>
            <a:cxnLst/>
            <a:rect l="l" t="t" r="r" b="b"/>
            <a:pathLst>
              <a:path w="1150620" h="2894329">
                <a:moveTo>
                  <a:pt x="1129296" y="2282952"/>
                </a:moveTo>
                <a:lnTo>
                  <a:pt x="1060716" y="2295144"/>
                </a:lnTo>
                <a:lnTo>
                  <a:pt x="1077137" y="2317750"/>
                </a:lnTo>
                <a:lnTo>
                  <a:pt x="297192" y="2889504"/>
                </a:lnTo>
                <a:lnTo>
                  <a:pt x="300240" y="2894076"/>
                </a:lnTo>
                <a:lnTo>
                  <a:pt x="1080376" y="2322182"/>
                </a:lnTo>
                <a:lnTo>
                  <a:pt x="1097292" y="2345436"/>
                </a:lnTo>
                <a:lnTo>
                  <a:pt x="1114463" y="2311908"/>
                </a:lnTo>
                <a:lnTo>
                  <a:pt x="1129296" y="2282952"/>
                </a:lnTo>
                <a:close/>
              </a:path>
              <a:path w="1150620" h="2894329">
                <a:moveTo>
                  <a:pt x="1150620" y="70104"/>
                </a:moveTo>
                <a:lnTo>
                  <a:pt x="1150099" y="45732"/>
                </a:lnTo>
                <a:lnTo>
                  <a:pt x="1150035" y="42684"/>
                </a:lnTo>
                <a:lnTo>
                  <a:pt x="1149096" y="0"/>
                </a:lnTo>
                <a:lnTo>
                  <a:pt x="1094232" y="42684"/>
                </a:lnTo>
                <a:lnTo>
                  <a:pt x="1120025" y="55219"/>
                </a:lnTo>
                <a:lnTo>
                  <a:pt x="0" y="2324112"/>
                </a:lnTo>
                <a:lnTo>
                  <a:pt x="4572" y="2327160"/>
                </a:lnTo>
                <a:lnTo>
                  <a:pt x="1124927" y="57607"/>
                </a:lnTo>
                <a:lnTo>
                  <a:pt x="1150620" y="70104"/>
                </a:lnTo>
                <a:close/>
              </a:path>
            </a:pathLst>
          </a:custGeom>
          <a:solidFill>
            <a:srgbClr val="4472C3"/>
          </a:solidFill>
        </p:spPr>
        <p:txBody>
          <a:bodyPr wrap="square" lIns="0" tIns="0" rIns="0" bIns="0" rtlCol="0"/>
          <a:lstStyle/>
          <a:p>
            <a:endParaRPr/>
          </a:p>
        </p:txBody>
      </p:sp>
      <p:sp>
        <p:nvSpPr>
          <p:cNvPr id="33" name="object 33"/>
          <p:cNvSpPr/>
          <p:nvPr/>
        </p:nvSpPr>
        <p:spPr>
          <a:xfrm>
            <a:off x="5969507" y="6128003"/>
            <a:ext cx="741045" cy="93345"/>
          </a:xfrm>
          <a:custGeom>
            <a:avLst/>
            <a:gdLst/>
            <a:ahLst/>
            <a:cxnLst/>
            <a:rect l="l" t="t" r="r" b="b"/>
            <a:pathLst>
              <a:path w="741045" h="93345">
                <a:moveTo>
                  <a:pt x="679704" y="62484"/>
                </a:moveTo>
                <a:lnTo>
                  <a:pt x="677655" y="34493"/>
                </a:lnTo>
                <a:lnTo>
                  <a:pt x="688848" y="33528"/>
                </a:lnTo>
                <a:lnTo>
                  <a:pt x="687324" y="28956"/>
                </a:lnTo>
                <a:lnTo>
                  <a:pt x="677250" y="28956"/>
                </a:lnTo>
                <a:lnTo>
                  <a:pt x="675131" y="0"/>
                </a:lnTo>
                <a:lnTo>
                  <a:pt x="740664" y="25908"/>
                </a:lnTo>
                <a:lnTo>
                  <a:pt x="735584" y="28956"/>
                </a:lnTo>
                <a:lnTo>
                  <a:pt x="687324" y="28956"/>
                </a:lnTo>
                <a:lnTo>
                  <a:pt x="677312" y="29799"/>
                </a:lnTo>
                <a:lnTo>
                  <a:pt x="734178" y="29799"/>
                </a:lnTo>
                <a:lnTo>
                  <a:pt x="679704" y="62484"/>
                </a:lnTo>
                <a:close/>
              </a:path>
              <a:path w="741045" h="93345">
                <a:moveTo>
                  <a:pt x="677655" y="34493"/>
                </a:moveTo>
                <a:lnTo>
                  <a:pt x="677312" y="29799"/>
                </a:lnTo>
                <a:lnTo>
                  <a:pt x="687324" y="28956"/>
                </a:lnTo>
                <a:lnTo>
                  <a:pt x="688848" y="33528"/>
                </a:lnTo>
                <a:lnTo>
                  <a:pt x="677655" y="34493"/>
                </a:lnTo>
                <a:close/>
              </a:path>
              <a:path w="741045" h="93345">
                <a:moveTo>
                  <a:pt x="0" y="92964"/>
                </a:moveTo>
                <a:lnTo>
                  <a:pt x="0" y="86868"/>
                </a:lnTo>
                <a:lnTo>
                  <a:pt x="677312" y="29799"/>
                </a:lnTo>
                <a:lnTo>
                  <a:pt x="677585" y="33528"/>
                </a:lnTo>
                <a:lnTo>
                  <a:pt x="677655" y="34493"/>
                </a:lnTo>
                <a:lnTo>
                  <a:pt x="0" y="92964"/>
                </a:lnTo>
                <a:close/>
              </a:path>
            </a:pathLst>
          </a:custGeom>
          <a:solidFill>
            <a:srgbClr val="4472C3"/>
          </a:solidFill>
        </p:spPr>
        <p:txBody>
          <a:bodyPr wrap="square" lIns="0" tIns="0" rIns="0" bIns="0" rtlCol="0"/>
          <a:lstStyle/>
          <a:p>
            <a:endParaRPr/>
          </a:p>
        </p:txBody>
      </p:sp>
      <p:pic>
        <p:nvPicPr>
          <p:cNvPr id="34" name="object 34"/>
          <p:cNvPicPr/>
          <p:nvPr/>
        </p:nvPicPr>
        <p:blipFill>
          <a:blip r:embed="rId10" cstate="print"/>
          <a:stretch>
            <a:fillRect/>
          </a:stretch>
        </p:blipFill>
        <p:spPr>
          <a:xfrm>
            <a:off x="8845296" y="1211580"/>
            <a:ext cx="831144" cy="565404"/>
          </a:xfrm>
          <a:prstGeom prst="rect">
            <a:avLst/>
          </a:prstGeom>
        </p:spPr>
      </p:pic>
      <p:sp>
        <p:nvSpPr>
          <p:cNvPr id="35" name="object 35"/>
          <p:cNvSpPr txBox="1">
            <a:spLocks noGrp="1"/>
          </p:cNvSpPr>
          <p:nvPr>
            <p:ph type="title"/>
          </p:nvPr>
        </p:nvSpPr>
        <p:spPr>
          <a:xfrm>
            <a:off x="1765805" y="1079942"/>
            <a:ext cx="5025390" cy="327660"/>
          </a:xfrm>
          <a:prstGeom prst="rect">
            <a:avLst/>
          </a:prstGeom>
        </p:spPr>
        <p:txBody>
          <a:bodyPr vert="horz" wrap="square" lIns="0" tIns="16510" rIns="0" bIns="0" rtlCol="0">
            <a:spAutoFit/>
          </a:bodyPr>
          <a:lstStyle/>
          <a:p>
            <a:pPr marL="12700">
              <a:lnSpc>
                <a:spcPct val="100000"/>
              </a:lnSpc>
              <a:spcBef>
                <a:spcPts val="130"/>
              </a:spcBef>
            </a:pPr>
            <a:r>
              <a:rPr dirty="0"/>
              <a:t>Selecta</a:t>
            </a:r>
            <a:r>
              <a:rPr spc="20" dirty="0"/>
              <a:t> </a:t>
            </a:r>
            <a:r>
              <a:rPr dirty="0"/>
              <a:t>BV</a:t>
            </a:r>
            <a:r>
              <a:rPr spc="35" dirty="0"/>
              <a:t> </a:t>
            </a:r>
            <a:r>
              <a:rPr dirty="0"/>
              <a:t>Filling</a:t>
            </a:r>
            <a:r>
              <a:rPr spc="-35" dirty="0"/>
              <a:t> </a:t>
            </a:r>
            <a:r>
              <a:rPr dirty="0"/>
              <a:t>Valve</a:t>
            </a:r>
            <a:r>
              <a:rPr spc="65" dirty="0"/>
              <a:t> </a:t>
            </a:r>
            <a:r>
              <a:rPr dirty="0"/>
              <a:t>Key</a:t>
            </a:r>
            <a:r>
              <a:rPr spc="40" dirty="0"/>
              <a:t> </a:t>
            </a:r>
            <a:r>
              <a:rPr spc="-10" dirty="0"/>
              <a:t>Improvement</a:t>
            </a:r>
          </a:p>
        </p:txBody>
      </p:sp>
      <p:sp>
        <p:nvSpPr>
          <p:cNvPr id="36" name="object 36"/>
          <p:cNvSpPr txBox="1"/>
          <p:nvPr/>
        </p:nvSpPr>
        <p:spPr>
          <a:xfrm>
            <a:off x="6976030" y="1079942"/>
            <a:ext cx="680085" cy="327660"/>
          </a:xfrm>
          <a:prstGeom prst="rect">
            <a:avLst/>
          </a:prstGeom>
        </p:spPr>
        <p:txBody>
          <a:bodyPr vert="horz" wrap="square" lIns="0" tIns="16510" rIns="0" bIns="0" rtlCol="0">
            <a:spAutoFit/>
          </a:bodyPr>
          <a:lstStyle/>
          <a:p>
            <a:pPr marL="12700">
              <a:lnSpc>
                <a:spcPct val="100000"/>
              </a:lnSpc>
              <a:spcBef>
                <a:spcPts val="130"/>
              </a:spcBef>
            </a:pPr>
            <a:r>
              <a:rPr sz="1950" b="1" spc="-10" dirty="0">
                <a:solidFill>
                  <a:srgbClr val="0000CC"/>
                </a:solidFill>
                <a:latin typeface="Arial"/>
                <a:cs typeface="Arial"/>
              </a:rPr>
              <a:t>(PET)</a:t>
            </a:r>
            <a:endParaRPr sz="1950">
              <a:latin typeface="Arial"/>
              <a:cs typeface="Arial"/>
            </a:endParaRPr>
          </a:p>
        </p:txBody>
      </p:sp>
      <p:sp>
        <p:nvSpPr>
          <p:cNvPr id="37" name="object 37"/>
          <p:cNvSpPr txBox="1"/>
          <p:nvPr/>
        </p:nvSpPr>
        <p:spPr>
          <a:xfrm>
            <a:off x="380464" y="1537165"/>
            <a:ext cx="2458085" cy="164465"/>
          </a:xfrm>
          <a:prstGeom prst="rect">
            <a:avLst/>
          </a:prstGeom>
        </p:spPr>
        <p:txBody>
          <a:bodyPr vert="horz" wrap="square" lIns="0" tIns="13970" rIns="0" bIns="0" rtlCol="0">
            <a:spAutoFit/>
          </a:bodyPr>
          <a:lstStyle/>
          <a:p>
            <a:pPr marL="12700">
              <a:lnSpc>
                <a:spcPct val="100000"/>
              </a:lnSpc>
              <a:spcBef>
                <a:spcPts val="110"/>
              </a:spcBef>
            </a:pPr>
            <a:r>
              <a:rPr sz="900" b="1" dirty="0">
                <a:solidFill>
                  <a:srgbClr val="FF0000"/>
                </a:solidFill>
                <a:latin typeface="Arial"/>
                <a:cs typeface="Arial"/>
              </a:rPr>
              <a:t>Example</a:t>
            </a:r>
            <a:r>
              <a:rPr sz="900" b="1" spc="250" dirty="0">
                <a:solidFill>
                  <a:srgbClr val="FF0000"/>
                </a:solidFill>
                <a:latin typeface="Arial"/>
                <a:cs typeface="Arial"/>
              </a:rPr>
              <a:t> </a:t>
            </a:r>
            <a:r>
              <a:rPr sz="900" b="1" dirty="0">
                <a:solidFill>
                  <a:srgbClr val="FF0000"/>
                </a:solidFill>
                <a:latin typeface="Arial"/>
                <a:cs typeface="Arial"/>
              </a:rPr>
              <a:t>how</a:t>
            </a:r>
            <a:r>
              <a:rPr sz="900" b="1" spc="-15" dirty="0">
                <a:solidFill>
                  <a:srgbClr val="FF0000"/>
                </a:solidFill>
                <a:latin typeface="Arial"/>
                <a:cs typeface="Arial"/>
              </a:rPr>
              <a:t> </a:t>
            </a:r>
            <a:r>
              <a:rPr sz="900" b="1" dirty="0">
                <a:solidFill>
                  <a:srgbClr val="FF0000"/>
                </a:solidFill>
                <a:latin typeface="Arial"/>
                <a:cs typeface="Arial"/>
              </a:rPr>
              <a:t>we</a:t>
            </a:r>
            <a:r>
              <a:rPr sz="900" b="1" spc="-15" dirty="0">
                <a:solidFill>
                  <a:srgbClr val="FF0000"/>
                </a:solidFill>
                <a:latin typeface="Arial"/>
                <a:cs typeface="Arial"/>
              </a:rPr>
              <a:t> </a:t>
            </a:r>
            <a:r>
              <a:rPr sz="900" b="1" dirty="0">
                <a:solidFill>
                  <a:srgbClr val="FF0000"/>
                </a:solidFill>
                <a:latin typeface="Arial"/>
                <a:cs typeface="Arial"/>
              </a:rPr>
              <a:t>can</a:t>
            </a:r>
            <a:r>
              <a:rPr sz="900" b="1" spc="10" dirty="0">
                <a:solidFill>
                  <a:srgbClr val="FF0000"/>
                </a:solidFill>
                <a:latin typeface="Arial"/>
                <a:cs typeface="Arial"/>
              </a:rPr>
              <a:t> </a:t>
            </a:r>
            <a:r>
              <a:rPr sz="900" b="1" dirty="0">
                <a:solidFill>
                  <a:srgbClr val="FF0000"/>
                </a:solidFill>
                <a:latin typeface="Arial"/>
                <a:cs typeface="Arial"/>
              </a:rPr>
              <a:t>support</a:t>
            </a:r>
            <a:r>
              <a:rPr sz="900" b="1" spc="-5" dirty="0">
                <a:solidFill>
                  <a:srgbClr val="FF0000"/>
                </a:solidFill>
                <a:latin typeface="Arial"/>
                <a:cs typeface="Arial"/>
              </a:rPr>
              <a:t> </a:t>
            </a:r>
            <a:r>
              <a:rPr sz="900" b="1" dirty="0">
                <a:solidFill>
                  <a:srgbClr val="FF0000"/>
                </a:solidFill>
                <a:latin typeface="Arial"/>
                <a:cs typeface="Arial"/>
              </a:rPr>
              <a:t>our</a:t>
            </a:r>
            <a:r>
              <a:rPr sz="900" b="1" spc="10" dirty="0">
                <a:solidFill>
                  <a:srgbClr val="FF0000"/>
                </a:solidFill>
                <a:latin typeface="Arial"/>
                <a:cs typeface="Arial"/>
              </a:rPr>
              <a:t> </a:t>
            </a:r>
            <a:r>
              <a:rPr sz="900" b="1" spc="-10" dirty="0">
                <a:solidFill>
                  <a:srgbClr val="FF0000"/>
                </a:solidFill>
                <a:latin typeface="Arial"/>
                <a:cs typeface="Arial"/>
              </a:rPr>
              <a:t>Customer</a:t>
            </a:r>
            <a:endParaRPr sz="900">
              <a:latin typeface="Arial"/>
              <a:cs typeface="Arial"/>
            </a:endParaRPr>
          </a:p>
        </p:txBody>
      </p:sp>
      <p:pic>
        <p:nvPicPr>
          <p:cNvPr id="38" name="object 38"/>
          <p:cNvPicPr/>
          <p:nvPr/>
        </p:nvPicPr>
        <p:blipFill>
          <a:blip r:embed="rId11" cstate="print"/>
          <a:stretch>
            <a:fillRect/>
          </a:stretch>
        </p:blipFill>
        <p:spPr>
          <a:xfrm>
            <a:off x="449580" y="5934455"/>
            <a:ext cx="831144" cy="564302"/>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4971703" y="1569719"/>
            <a:ext cx="1596043" cy="4754194"/>
          </a:xfrm>
          <a:prstGeom prst="rect">
            <a:avLst/>
          </a:prstGeom>
        </p:spPr>
      </p:pic>
      <p:sp>
        <p:nvSpPr>
          <p:cNvPr id="3" name="object 3"/>
          <p:cNvSpPr txBox="1"/>
          <p:nvPr/>
        </p:nvSpPr>
        <p:spPr>
          <a:xfrm>
            <a:off x="5420398" y="4749829"/>
            <a:ext cx="241935" cy="76835"/>
          </a:xfrm>
          <a:prstGeom prst="rect">
            <a:avLst/>
          </a:prstGeom>
        </p:spPr>
        <p:txBody>
          <a:bodyPr vert="horz" wrap="square" lIns="0" tIns="17145" rIns="0" bIns="0" rtlCol="0">
            <a:spAutoFit/>
          </a:bodyPr>
          <a:lstStyle/>
          <a:p>
            <a:pPr marL="12700">
              <a:lnSpc>
                <a:spcPct val="100000"/>
              </a:lnSpc>
              <a:spcBef>
                <a:spcPts val="135"/>
              </a:spcBef>
            </a:pPr>
            <a:r>
              <a:rPr sz="300" spc="10" dirty="0">
                <a:solidFill>
                  <a:srgbClr val="FFFFFF"/>
                </a:solidFill>
                <a:latin typeface="Calibri"/>
                <a:cs typeface="Calibri"/>
              </a:rPr>
              <a:t>Upgrade</a:t>
            </a:r>
            <a:r>
              <a:rPr sz="300" spc="15" dirty="0">
                <a:solidFill>
                  <a:srgbClr val="FFFFFF"/>
                </a:solidFill>
                <a:latin typeface="Calibri"/>
                <a:cs typeface="Calibri"/>
              </a:rPr>
              <a:t> </a:t>
            </a:r>
            <a:r>
              <a:rPr sz="300" spc="-25" dirty="0">
                <a:solidFill>
                  <a:srgbClr val="FFFFFF"/>
                </a:solidFill>
                <a:latin typeface="Calibri"/>
                <a:cs typeface="Calibri"/>
              </a:rPr>
              <a:t>Lab</a:t>
            </a:r>
            <a:endParaRPr sz="300">
              <a:latin typeface="Calibri"/>
              <a:cs typeface="Calibri"/>
            </a:endParaRPr>
          </a:p>
        </p:txBody>
      </p:sp>
      <p:sp>
        <p:nvSpPr>
          <p:cNvPr id="4" name="object 4"/>
          <p:cNvSpPr txBox="1"/>
          <p:nvPr/>
        </p:nvSpPr>
        <p:spPr>
          <a:xfrm>
            <a:off x="6138229" y="4990643"/>
            <a:ext cx="241935" cy="76835"/>
          </a:xfrm>
          <a:prstGeom prst="rect">
            <a:avLst/>
          </a:prstGeom>
        </p:spPr>
        <p:txBody>
          <a:bodyPr vert="horz" wrap="square" lIns="0" tIns="17145" rIns="0" bIns="0" rtlCol="0">
            <a:spAutoFit/>
          </a:bodyPr>
          <a:lstStyle/>
          <a:p>
            <a:pPr marL="12700">
              <a:lnSpc>
                <a:spcPct val="100000"/>
              </a:lnSpc>
              <a:spcBef>
                <a:spcPts val="135"/>
              </a:spcBef>
            </a:pPr>
            <a:r>
              <a:rPr sz="300" spc="10" dirty="0">
                <a:solidFill>
                  <a:srgbClr val="FFFFFF"/>
                </a:solidFill>
                <a:latin typeface="Calibri"/>
                <a:cs typeface="Calibri"/>
              </a:rPr>
              <a:t>Upgrade</a:t>
            </a:r>
            <a:r>
              <a:rPr sz="300" spc="15" dirty="0">
                <a:solidFill>
                  <a:srgbClr val="FFFFFF"/>
                </a:solidFill>
                <a:latin typeface="Calibri"/>
                <a:cs typeface="Calibri"/>
              </a:rPr>
              <a:t> </a:t>
            </a:r>
            <a:r>
              <a:rPr sz="300" spc="-25" dirty="0">
                <a:solidFill>
                  <a:srgbClr val="FFFFFF"/>
                </a:solidFill>
                <a:latin typeface="Calibri"/>
                <a:cs typeface="Calibri"/>
              </a:rPr>
              <a:t>Lab</a:t>
            </a:r>
            <a:endParaRPr sz="300">
              <a:latin typeface="Calibri"/>
              <a:cs typeface="Calibri"/>
            </a:endParaRPr>
          </a:p>
        </p:txBody>
      </p:sp>
      <p:sp>
        <p:nvSpPr>
          <p:cNvPr id="5" name="object 5"/>
          <p:cNvSpPr txBox="1"/>
          <p:nvPr/>
        </p:nvSpPr>
        <p:spPr>
          <a:xfrm>
            <a:off x="4957062" y="4990643"/>
            <a:ext cx="67945" cy="76835"/>
          </a:xfrm>
          <a:prstGeom prst="rect">
            <a:avLst/>
          </a:prstGeom>
        </p:spPr>
        <p:txBody>
          <a:bodyPr vert="horz" wrap="square" lIns="0" tIns="17145" rIns="0" bIns="0" rtlCol="0">
            <a:spAutoFit/>
          </a:bodyPr>
          <a:lstStyle/>
          <a:p>
            <a:pPr marL="12700">
              <a:lnSpc>
                <a:spcPct val="100000"/>
              </a:lnSpc>
              <a:spcBef>
                <a:spcPts val="135"/>
              </a:spcBef>
            </a:pPr>
            <a:r>
              <a:rPr sz="300" spc="-25" dirty="0">
                <a:solidFill>
                  <a:srgbClr val="FFFFFF"/>
                </a:solidFill>
                <a:latin typeface="Calibri"/>
                <a:cs typeface="Calibri"/>
              </a:rPr>
              <a:t>ab</a:t>
            </a:r>
            <a:endParaRPr sz="300">
              <a:latin typeface="Calibri"/>
              <a:cs typeface="Calibri"/>
            </a:endParaRPr>
          </a:p>
        </p:txBody>
      </p:sp>
      <p:sp>
        <p:nvSpPr>
          <p:cNvPr id="6" name="object 6"/>
          <p:cNvSpPr txBox="1"/>
          <p:nvPr/>
        </p:nvSpPr>
        <p:spPr>
          <a:xfrm>
            <a:off x="5391461" y="5281723"/>
            <a:ext cx="241935" cy="76835"/>
          </a:xfrm>
          <a:prstGeom prst="rect">
            <a:avLst/>
          </a:prstGeom>
        </p:spPr>
        <p:txBody>
          <a:bodyPr vert="horz" wrap="square" lIns="0" tIns="17145" rIns="0" bIns="0" rtlCol="0">
            <a:spAutoFit/>
          </a:bodyPr>
          <a:lstStyle/>
          <a:p>
            <a:pPr marL="12700">
              <a:lnSpc>
                <a:spcPct val="100000"/>
              </a:lnSpc>
              <a:spcBef>
                <a:spcPts val="135"/>
              </a:spcBef>
            </a:pPr>
            <a:r>
              <a:rPr sz="300" spc="10" dirty="0">
                <a:solidFill>
                  <a:srgbClr val="FFFFFF"/>
                </a:solidFill>
                <a:latin typeface="Calibri"/>
                <a:cs typeface="Calibri"/>
              </a:rPr>
              <a:t>Upgrade</a:t>
            </a:r>
            <a:r>
              <a:rPr sz="300" spc="15" dirty="0">
                <a:solidFill>
                  <a:srgbClr val="FFFFFF"/>
                </a:solidFill>
                <a:latin typeface="Calibri"/>
                <a:cs typeface="Calibri"/>
              </a:rPr>
              <a:t> </a:t>
            </a:r>
            <a:r>
              <a:rPr sz="300" spc="-25" dirty="0">
                <a:solidFill>
                  <a:srgbClr val="FFFFFF"/>
                </a:solidFill>
                <a:latin typeface="Calibri"/>
                <a:cs typeface="Calibri"/>
              </a:rPr>
              <a:t>Lab</a:t>
            </a:r>
            <a:endParaRPr sz="300">
              <a:latin typeface="Calibri"/>
              <a:cs typeface="Calibri"/>
            </a:endParaRPr>
          </a:p>
        </p:txBody>
      </p:sp>
      <p:sp>
        <p:nvSpPr>
          <p:cNvPr id="7" name="object 7"/>
          <p:cNvSpPr txBox="1"/>
          <p:nvPr/>
        </p:nvSpPr>
        <p:spPr>
          <a:xfrm>
            <a:off x="6112314" y="5581946"/>
            <a:ext cx="241935" cy="76835"/>
          </a:xfrm>
          <a:prstGeom prst="rect">
            <a:avLst/>
          </a:prstGeom>
        </p:spPr>
        <p:txBody>
          <a:bodyPr vert="horz" wrap="square" lIns="0" tIns="17145" rIns="0" bIns="0" rtlCol="0">
            <a:spAutoFit/>
          </a:bodyPr>
          <a:lstStyle/>
          <a:p>
            <a:pPr marL="12700">
              <a:lnSpc>
                <a:spcPct val="100000"/>
              </a:lnSpc>
              <a:spcBef>
                <a:spcPts val="135"/>
              </a:spcBef>
            </a:pPr>
            <a:r>
              <a:rPr sz="300" spc="10" dirty="0">
                <a:solidFill>
                  <a:srgbClr val="FFFFFF"/>
                </a:solidFill>
                <a:latin typeface="Calibri"/>
                <a:cs typeface="Calibri"/>
              </a:rPr>
              <a:t>Upgrade</a:t>
            </a:r>
            <a:r>
              <a:rPr sz="300" spc="15" dirty="0">
                <a:solidFill>
                  <a:srgbClr val="FFFFFF"/>
                </a:solidFill>
                <a:latin typeface="Calibri"/>
                <a:cs typeface="Calibri"/>
              </a:rPr>
              <a:t> </a:t>
            </a:r>
            <a:r>
              <a:rPr sz="300" spc="-25" dirty="0">
                <a:solidFill>
                  <a:srgbClr val="FFFFFF"/>
                </a:solidFill>
                <a:latin typeface="Calibri"/>
                <a:cs typeface="Calibri"/>
              </a:rPr>
              <a:t>Lab</a:t>
            </a:r>
            <a:endParaRPr sz="300">
              <a:latin typeface="Calibri"/>
              <a:cs typeface="Calibri"/>
            </a:endParaRPr>
          </a:p>
        </p:txBody>
      </p:sp>
      <p:sp>
        <p:nvSpPr>
          <p:cNvPr id="8" name="object 8"/>
          <p:cNvSpPr txBox="1"/>
          <p:nvPr/>
        </p:nvSpPr>
        <p:spPr>
          <a:xfrm>
            <a:off x="5266484" y="5901988"/>
            <a:ext cx="241935" cy="76835"/>
          </a:xfrm>
          <a:prstGeom prst="rect">
            <a:avLst/>
          </a:prstGeom>
        </p:spPr>
        <p:txBody>
          <a:bodyPr vert="horz" wrap="square" lIns="0" tIns="17145" rIns="0" bIns="0" rtlCol="0">
            <a:spAutoFit/>
          </a:bodyPr>
          <a:lstStyle/>
          <a:p>
            <a:pPr marL="12700">
              <a:lnSpc>
                <a:spcPct val="100000"/>
              </a:lnSpc>
              <a:spcBef>
                <a:spcPts val="135"/>
              </a:spcBef>
            </a:pPr>
            <a:r>
              <a:rPr sz="300" spc="10" dirty="0">
                <a:solidFill>
                  <a:srgbClr val="FFFFFF"/>
                </a:solidFill>
                <a:latin typeface="Calibri"/>
                <a:cs typeface="Calibri"/>
              </a:rPr>
              <a:t>Upgrade</a:t>
            </a:r>
            <a:r>
              <a:rPr sz="300" spc="15" dirty="0">
                <a:solidFill>
                  <a:srgbClr val="FFFFFF"/>
                </a:solidFill>
                <a:latin typeface="Calibri"/>
                <a:cs typeface="Calibri"/>
              </a:rPr>
              <a:t> </a:t>
            </a:r>
            <a:r>
              <a:rPr sz="300" spc="-25" dirty="0">
                <a:solidFill>
                  <a:srgbClr val="FFFFFF"/>
                </a:solidFill>
                <a:latin typeface="Calibri"/>
                <a:cs typeface="Calibri"/>
              </a:rPr>
              <a:t>Lab</a:t>
            </a:r>
            <a:endParaRPr sz="300">
              <a:latin typeface="Calibri"/>
              <a:cs typeface="Calibri"/>
            </a:endParaRPr>
          </a:p>
        </p:txBody>
      </p:sp>
      <p:sp>
        <p:nvSpPr>
          <p:cNvPr id="9" name="object 9"/>
          <p:cNvSpPr txBox="1"/>
          <p:nvPr/>
        </p:nvSpPr>
        <p:spPr>
          <a:xfrm>
            <a:off x="5420398" y="3335564"/>
            <a:ext cx="241935" cy="76835"/>
          </a:xfrm>
          <a:prstGeom prst="rect">
            <a:avLst/>
          </a:prstGeom>
        </p:spPr>
        <p:txBody>
          <a:bodyPr vert="horz" wrap="square" lIns="0" tIns="17145" rIns="0" bIns="0" rtlCol="0">
            <a:spAutoFit/>
          </a:bodyPr>
          <a:lstStyle/>
          <a:p>
            <a:pPr marL="12700">
              <a:lnSpc>
                <a:spcPct val="100000"/>
              </a:lnSpc>
              <a:spcBef>
                <a:spcPts val="135"/>
              </a:spcBef>
            </a:pPr>
            <a:r>
              <a:rPr sz="300" spc="10" dirty="0">
                <a:solidFill>
                  <a:srgbClr val="FFFFFF"/>
                </a:solidFill>
                <a:latin typeface="Calibri"/>
                <a:cs typeface="Calibri"/>
              </a:rPr>
              <a:t>Upgrade</a:t>
            </a:r>
            <a:r>
              <a:rPr sz="300" spc="15" dirty="0">
                <a:solidFill>
                  <a:srgbClr val="FFFFFF"/>
                </a:solidFill>
                <a:latin typeface="Calibri"/>
                <a:cs typeface="Calibri"/>
              </a:rPr>
              <a:t> </a:t>
            </a:r>
            <a:r>
              <a:rPr sz="300" spc="-25" dirty="0">
                <a:solidFill>
                  <a:srgbClr val="FFFFFF"/>
                </a:solidFill>
                <a:latin typeface="Calibri"/>
                <a:cs typeface="Calibri"/>
              </a:rPr>
              <a:t>Lab</a:t>
            </a:r>
            <a:endParaRPr sz="300">
              <a:latin typeface="Calibri"/>
              <a:cs typeface="Calibri"/>
            </a:endParaRPr>
          </a:p>
        </p:txBody>
      </p:sp>
      <p:sp>
        <p:nvSpPr>
          <p:cNvPr id="10" name="object 10"/>
          <p:cNvSpPr txBox="1"/>
          <p:nvPr/>
        </p:nvSpPr>
        <p:spPr>
          <a:xfrm>
            <a:off x="5391461" y="3867445"/>
            <a:ext cx="241935" cy="76835"/>
          </a:xfrm>
          <a:prstGeom prst="rect">
            <a:avLst/>
          </a:prstGeom>
        </p:spPr>
        <p:txBody>
          <a:bodyPr vert="horz" wrap="square" lIns="0" tIns="17145" rIns="0" bIns="0" rtlCol="0">
            <a:spAutoFit/>
          </a:bodyPr>
          <a:lstStyle/>
          <a:p>
            <a:pPr marL="12700">
              <a:lnSpc>
                <a:spcPct val="100000"/>
              </a:lnSpc>
              <a:spcBef>
                <a:spcPts val="135"/>
              </a:spcBef>
            </a:pPr>
            <a:r>
              <a:rPr sz="300" spc="10" dirty="0">
                <a:solidFill>
                  <a:srgbClr val="FFFFFF"/>
                </a:solidFill>
                <a:latin typeface="Calibri"/>
                <a:cs typeface="Calibri"/>
              </a:rPr>
              <a:t>Upgrade</a:t>
            </a:r>
            <a:r>
              <a:rPr sz="300" spc="15" dirty="0">
                <a:solidFill>
                  <a:srgbClr val="FFFFFF"/>
                </a:solidFill>
                <a:latin typeface="Calibri"/>
                <a:cs typeface="Calibri"/>
              </a:rPr>
              <a:t> </a:t>
            </a:r>
            <a:r>
              <a:rPr sz="300" spc="-25" dirty="0">
                <a:solidFill>
                  <a:srgbClr val="FFFFFF"/>
                </a:solidFill>
                <a:latin typeface="Calibri"/>
                <a:cs typeface="Calibri"/>
              </a:rPr>
              <a:t>Lab</a:t>
            </a:r>
            <a:endParaRPr sz="300">
              <a:latin typeface="Calibri"/>
              <a:cs typeface="Calibri"/>
            </a:endParaRPr>
          </a:p>
        </p:txBody>
      </p:sp>
      <p:sp>
        <p:nvSpPr>
          <p:cNvPr id="11" name="object 11"/>
          <p:cNvSpPr txBox="1"/>
          <p:nvPr/>
        </p:nvSpPr>
        <p:spPr>
          <a:xfrm>
            <a:off x="6112314" y="4167668"/>
            <a:ext cx="241935" cy="76835"/>
          </a:xfrm>
          <a:prstGeom prst="rect">
            <a:avLst/>
          </a:prstGeom>
        </p:spPr>
        <p:txBody>
          <a:bodyPr vert="horz" wrap="square" lIns="0" tIns="17145" rIns="0" bIns="0" rtlCol="0">
            <a:spAutoFit/>
          </a:bodyPr>
          <a:lstStyle/>
          <a:p>
            <a:pPr marL="12700">
              <a:lnSpc>
                <a:spcPct val="100000"/>
              </a:lnSpc>
              <a:spcBef>
                <a:spcPts val="135"/>
              </a:spcBef>
            </a:pPr>
            <a:r>
              <a:rPr sz="300" spc="10" dirty="0">
                <a:solidFill>
                  <a:srgbClr val="FFFFFF"/>
                </a:solidFill>
                <a:latin typeface="Calibri"/>
                <a:cs typeface="Calibri"/>
              </a:rPr>
              <a:t>Upgrade</a:t>
            </a:r>
            <a:r>
              <a:rPr sz="300" spc="15" dirty="0">
                <a:solidFill>
                  <a:srgbClr val="FFFFFF"/>
                </a:solidFill>
                <a:latin typeface="Calibri"/>
                <a:cs typeface="Calibri"/>
              </a:rPr>
              <a:t> </a:t>
            </a:r>
            <a:r>
              <a:rPr sz="300" spc="-25" dirty="0">
                <a:solidFill>
                  <a:srgbClr val="FFFFFF"/>
                </a:solidFill>
                <a:latin typeface="Calibri"/>
                <a:cs typeface="Calibri"/>
              </a:rPr>
              <a:t>Lab</a:t>
            </a:r>
            <a:endParaRPr sz="300">
              <a:latin typeface="Calibri"/>
              <a:cs typeface="Calibri"/>
            </a:endParaRPr>
          </a:p>
        </p:txBody>
      </p:sp>
      <p:sp>
        <p:nvSpPr>
          <p:cNvPr id="12" name="object 12"/>
          <p:cNvSpPr txBox="1"/>
          <p:nvPr/>
        </p:nvSpPr>
        <p:spPr>
          <a:xfrm>
            <a:off x="5421812" y="4487710"/>
            <a:ext cx="86360" cy="76835"/>
          </a:xfrm>
          <a:prstGeom prst="rect">
            <a:avLst/>
          </a:prstGeom>
        </p:spPr>
        <p:txBody>
          <a:bodyPr vert="horz" wrap="square" lIns="0" tIns="17145" rIns="0" bIns="0" rtlCol="0">
            <a:spAutoFit/>
          </a:bodyPr>
          <a:lstStyle/>
          <a:p>
            <a:pPr marL="12700">
              <a:lnSpc>
                <a:spcPct val="100000"/>
              </a:lnSpc>
              <a:spcBef>
                <a:spcPts val="135"/>
              </a:spcBef>
            </a:pPr>
            <a:r>
              <a:rPr sz="300" spc="-25" dirty="0">
                <a:solidFill>
                  <a:srgbClr val="FFFFFF"/>
                </a:solidFill>
                <a:latin typeface="Calibri"/>
                <a:cs typeface="Calibri"/>
              </a:rPr>
              <a:t>Lab</a:t>
            </a:r>
            <a:endParaRPr sz="300">
              <a:latin typeface="Calibri"/>
              <a:cs typeface="Calibri"/>
            </a:endParaRPr>
          </a:p>
        </p:txBody>
      </p:sp>
      <p:grpSp>
        <p:nvGrpSpPr>
          <p:cNvPr id="13" name="object 13"/>
          <p:cNvGrpSpPr/>
          <p:nvPr/>
        </p:nvGrpSpPr>
        <p:grpSpPr>
          <a:xfrm>
            <a:off x="2910839" y="1872996"/>
            <a:ext cx="709930" cy="3691890"/>
            <a:chOff x="2910839" y="1872996"/>
            <a:chExt cx="709930" cy="3691890"/>
          </a:xfrm>
        </p:grpSpPr>
        <p:pic>
          <p:nvPicPr>
            <p:cNvPr id="14" name="object 14"/>
            <p:cNvPicPr/>
            <p:nvPr/>
          </p:nvPicPr>
          <p:blipFill>
            <a:blip r:embed="rId3" cstate="print"/>
            <a:stretch>
              <a:fillRect/>
            </a:stretch>
          </p:blipFill>
          <p:spPr>
            <a:xfrm>
              <a:off x="3034283" y="4737354"/>
              <a:ext cx="469806" cy="560069"/>
            </a:xfrm>
            <a:prstGeom prst="rect">
              <a:avLst/>
            </a:prstGeom>
          </p:spPr>
        </p:pic>
        <p:pic>
          <p:nvPicPr>
            <p:cNvPr id="15" name="object 15"/>
            <p:cNvPicPr/>
            <p:nvPr/>
          </p:nvPicPr>
          <p:blipFill>
            <a:blip r:embed="rId4" cstate="print"/>
            <a:stretch>
              <a:fillRect/>
            </a:stretch>
          </p:blipFill>
          <p:spPr>
            <a:xfrm>
              <a:off x="3086862" y="5282946"/>
              <a:ext cx="408431" cy="105155"/>
            </a:xfrm>
            <a:prstGeom prst="rect">
              <a:avLst/>
            </a:prstGeom>
          </p:spPr>
        </p:pic>
        <p:pic>
          <p:nvPicPr>
            <p:cNvPr id="16" name="object 16"/>
            <p:cNvPicPr/>
            <p:nvPr/>
          </p:nvPicPr>
          <p:blipFill>
            <a:blip r:embed="rId5" cstate="print"/>
            <a:stretch>
              <a:fillRect/>
            </a:stretch>
          </p:blipFill>
          <p:spPr>
            <a:xfrm>
              <a:off x="3166109" y="5459730"/>
              <a:ext cx="259080" cy="105155"/>
            </a:xfrm>
            <a:prstGeom prst="rect">
              <a:avLst/>
            </a:prstGeom>
          </p:spPr>
        </p:pic>
        <p:pic>
          <p:nvPicPr>
            <p:cNvPr id="17" name="object 17"/>
            <p:cNvPicPr/>
            <p:nvPr/>
          </p:nvPicPr>
          <p:blipFill>
            <a:blip r:embed="rId6" cstate="print"/>
            <a:stretch>
              <a:fillRect/>
            </a:stretch>
          </p:blipFill>
          <p:spPr>
            <a:xfrm>
              <a:off x="2910839" y="1872996"/>
              <a:ext cx="709921" cy="802560"/>
            </a:xfrm>
            <a:prstGeom prst="rect">
              <a:avLst/>
            </a:prstGeom>
          </p:spPr>
        </p:pic>
      </p:grpSp>
      <p:sp>
        <p:nvSpPr>
          <p:cNvPr id="18" name="object 18"/>
          <p:cNvSpPr txBox="1"/>
          <p:nvPr/>
        </p:nvSpPr>
        <p:spPr>
          <a:xfrm>
            <a:off x="2789852" y="4406793"/>
            <a:ext cx="59055" cy="100965"/>
          </a:xfrm>
          <a:prstGeom prst="rect">
            <a:avLst/>
          </a:prstGeom>
        </p:spPr>
        <p:txBody>
          <a:bodyPr vert="horz" wrap="square" lIns="0" tIns="11430" rIns="0" bIns="0" rtlCol="0">
            <a:spAutoFit/>
          </a:bodyPr>
          <a:lstStyle/>
          <a:p>
            <a:pPr marL="12700">
              <a:lnSpc>
                <a:spcPct val="100000"/>
              </a:lnSpc>
              <a:spcBef>
                <a:spcPts val="90"/>
              </a:spcBef>
            </a:pPr>
            <a:r>
              <a:rPr sz="500" spc="-50" dirty="0">
                <a:solidFill>
                  <a:srgbClr val="F2F2F2"/>
                </a:solidFill>
                <a:latin typeface="Calibri"/>
                <a:cs typeface="Calibri"/>
              </a:rPr>
              <a:t>C</a:t>
            </a:r>
            <a:endParaRPr sz="500">
              <a:latin typeface="Calibri"/>
              <a:cs typeface="Calibri"/>
            </a:endParaRPr>
          </a:p>
        </p:txBody>
      </p:sp>
      <p:sp>
        <p:nvSpPr>
          <p:cNvPr id="19" name="object 19"/>
          <p:cNvSpPr txBox="1"/>
          <p:nvPr/>
        </p:nvSpPr>
        <p:spPr>
          <a:xfrm>
            <a:off x="2836293" y="4435113"/>
            <a:ext cx="136525" cy="119380"/>
          </a:xfrm>
          <a:prstGeom prst="rect">
            <a:avLst/>
          </a:prstGeom>
        </p:spPr>
        <p:txBody>
          <a:bodyPr vert="horz" wrap="square" lIns="0" tIns="0" rIns="0" bIns="0" rtlCol="0">
            <a:spAutoFit/>
          </a:bodyPr>
          <a:lstStyle/>
          <a:p>
            <a:pPr>
              <a:lnSpc>
                <a:spcPts val="470"/>
              </a:lnSpc>
            </a:pPr>
            <a:r>
              <a:rPr sz="500" spc="-10" dirty="0">
                <a:solidFill>
                  <a:srgbClr val="F2F2F2"/>
                </a:solidFill>
                <a:latin typeface="Calibri"/>
                <a:cs typeface="Calibri"/>
              </a:rPr>
              <a:t>asoni</a:t>
            </a:r>
            <a:endParaRPr sz="500">
              <a:latin typeface="Calibri"/>
              <a:cs typeface="Calibri"/>
            </a:endParaRPr>
          </a:p>
          <a:p>
            <a:pPr marL="12065">
              <a:lnSpc>
                <a:spcPct val="100000"/>
              </a:lnSpc>
              <a:spcBef>
                <a:spcPts val="155"/>
              </a:spcBef>
            </a:pPr>
            <a:r>
              <a:rPr sz="250" spc="-10" dirty="0">
                <a:solidFill>
                  <a:srgbClr val="A5A5A5"/>
                </a:solidFill>
                <a:latin typeface="Calibri"/>
                <a:cs typeface="Calibri"/>
              </a:rPr>
              <a:t>Casoni</a:t>
            </a:r>
            <a:endParaRPr sz="250">
              <a:latin typeface="Calibri"/>
              <a:cs typeface="Calibri"/>
            </a:endParaRPr>
          </a:p>
        </p:txBody>
      </p:sp>
      <p:grpSp>
        <p:nvGrpSpPr>
          <p:cNvPr id="20" name="object 20"/>
          <p:cNvGrpSpPr/>
          <p:nvPr/>
        </p:nvGrpSpPr>
        <p:grpSpPr>
          <a:xfrm>
            <a:off x="2731769" y="1762505"/>
            <a:ext cx="1066800" cy="4250690"/>
            <a:chOff x="2731769" y="1762505"/>
            <a:chExt cx="1066800" cy="4250690"/>
          </a:xfrm>
        </p:grpSpPr>
        <p:pic>
          <p:nvPicPr>
            <p:cNvPr id="21" name="object 21"/>
            <p:cNvPicPr/>
            <p:nvPr/>
          </p:nvPicPr>
          <p:blipFill>
            <a:blip r:embed="rId7" cstate="print"/>
            <a:stretch>
              <a:fillRect/>
            </a:stretch>
          </p:blipFill>
          <p:spPr>
            <a:xfrm>
              <a:off x="2843784" y="3906011"/>
              <a:ext cx="801624" cy="763524"/>
            </a:xfrm>
            <a:prstGeom prst="rect">
              <a:avLst/>
            </a:prstGeom>
          </p:spPr>
        </p:pic>
        <p:sp>
          <p:nvSpPr>
            <p:cNvPr id="22" name="object 22"/>
            <p:cNvSpPr/>
            <p:nvPr/>
          </p:nvSpPr>
          <p:spPr>
            <a:xfrm>
              <a:off x="2737103" y="1767839"/>
              <a:ext cx="1056640" cy="4239895"/>
            </a:xfrm>
            <a:custGeom>
              <a:avLst/>
              <a:gdLst/>
              <a:ahLst/>
              <a:cxnLst/>
              <a:rect l="l" t="t" r="r" b="b"/>
              <a:pathLst>
                <a:path w="1056639" h="4239895">
                  <a:moveTo>
                    <a:pt x="0" y="175260"/>
                  </a:moveTo>
                  <a:lnTo>
                    <a:pt x="6321" y="128940"/>
                  </a:lnTo>
                  <a:lnTo>
                    <a:pt x="24158" y="87150"/>
                  </a:lnTo>
                  <a:lnTo>
                    <a:pt x="51815" y="51625"/>
                  </a:lnTo>
                  <a:lnTo>
                    <a:pt x="87601" y="24101"/>
                  </a:lnTo>
                  <a:lnTo>
                    <a:pt x="129822" y="6314"/>
                  </a:lnTo>
                  <a:lnTo>
                    <a:pt x="176783" y="0"/>
                  </a:lnTo>
                  <a:lnTo>
                    <a:pt x="880872" y="0"/>
                  </a:lnTo>
                  <a:lnTo>
                    <a:pt x="927720" y="6314"/>
                  </a:lnTo>
                  <a:lnTo>
                    <a:pt x="969659" y="24101"/>
                  </a:lnTo>
                  <a:lnTo>
                    <a:pt x="1005077" y="51625"/>
                  </a:lnTo>
                  <a:lnTo>
                    <a:pt x="1032368" y="87150"/>
                  </a:lnTo>
                  <a:lnTo>
                    <a:pt x="1049923" y="128940"/>
                  </a:lnTo>
                  <a:lnTo>
                    <a:pt x="1056131" y="175260"/>
                  </a:lnTo>
                  <a:lnTo>
                    <a:pt x="1056131" y="4064508"/>
                  </a:lnTo>
                  <a:lnTo>
                    <a:pt x="1049923" y="4111356"/>
                  </a:lnTo>
                  <a:lnTo>
                    <a:pt x="1032368" y="4153295"/>
                  </a:lnTo>
                  <a:lnTo>
                    <a:pt x="1005077" y="4188714"/>
                  </a:lnTo>
                  <a:lnTo>
                    <a:pt x="969659" y="4216004"/>
                  </a:lnTo>
                  <a:lnTo>
                    <a:pt x="927720" y="4233559"/>
                  </a:lnTo>
                  <a:lnTo>
                    <a:pt x="880872" y="4239768"/>
                  </a:lnTo>
                  <a:lnTo>
                    <a:pt x="176783" y="4239768"/>
                  </a:lnTo>
                  <a:lnTo>
                    <a:pt x="129822" y="4233559"/>
                  </a:lnTo>
                  <a:lnTo>
                    <a:pt x="87601" y="4216004"/>
                  </a:lnTo>
                  <a:lnTo>
                    <a:pt x="51815" y="4188714"/>
                  </a:lnTo>
                  <a:lnTo>
                    <a:pt x="24158" y="4153295"/>
                  </a:lnTo>
                  <a:lnTo>
                    <a:pt x="6321" y="4111356"/>
                  </a:lnTo>
                  <a:lnTo>
                    <a:pt x="0" y="4064508"/>
                  </a:lnTo>
                  <a:lnTo>
                    <a:pt x="0" y="175260"/>
                  </a:lnTo>
                  <a:close/>
                </a:path>
              </a:pathLst>
            </a:custGeom>
            <a:ln w="10668">
              <a:solidFill>
                <a:srgbClr val="2F528E"/>
              </a:solidFill>
            </a:ln>
          </p:spPr>
          <p:txBody>
            <a:bodyPr wrap="square" lIns="0" tIns="0" rIns="0" bIns="0" rtlCol="0"/>
            <a:lstStyle/>
            <a:p>
              <a:endParaRPr/>
            </a:p>
          </p:txBody>
        </p:sp>
        <p:pic>
          <p:nvPicPr>
            <p:cNvPr id="23" name="object 23"/>
            <p:cNvPicPr/>
            <p:nvPr/>
          </p:nvPicPr>
          <p:blipFill>
            <a:blip r:embed="rId8" cstate="print"/>
            <a:stretch>
              <a:fillRect/>
            </a:stretch>
          </p:blipFill>
          <p:spPr>
            <a:xfrm>
              <a:off x="2877311" y="2849880"/>
              <a:ext cx="735942" cy="869221"/>
            </a:xfrm>
            <a:prstGeom prst="rect">
              <a:avLst/>
            </a:prstGeom>
          </p:spPr>
        </p:pic>
      </p:grpSp>
      <p:pic>
        <p:nvPicPr>
          <p:cNvPr id="24" name="object 24"/>
          <p:cNvPicPr/>
          <p:nvPr/>
        </p:nvPicPr>
        <p:blipFill>
          <a:blip r:embed="rId9" cstate="print"/>
          <a:stretch>
            <a:fillRect/>
          </a:stretch>
        </p:blipFill>
        <p:spPr>
          <a:xfrm>
            <a:off x="4015192" y="2554038"/>
            <a:ext cx="540934" cy="478333"/>
          </a:xfrm>
          <a:prstGeom prst="rect">
            <a:avLst/>
          </a:prstGeom>
        </p:spPr>
      </p:pic>
      <p:pic>
        <p:nvPicPr>
          <p:cNvPr id="25" name="object 25"/>
          <p:cNvPicPr/>
          <p:nvPr/>
        </p:nvPicPr>
        <p:blipFill>
          <a:blip r:embed="rId10" cstate="print"/>
          <a:stretch>
            <a:fillRect/>
          </a:stretch>
        </p:blipFill>
        <p:spPr>
          <a:xfrm>
            <a:off x="4103269" y="3315494"/>
            <a:ext cx="406787" cy="207758"/>
          </a:xfrm>
          <a:prstGeom prst="rect">
            <a:avLst/>
          </a:prstGeom>
        </p:spPr>
      </p:pic>
      <p:grpSp>
        <p:nvGrpSpPr>
          <p:cNvPr id="26" name="object 26"/>
          <p:cNvGrpSpPr/>
          <p:nvPr/>
        </p:nvGrpSpPr>
        <p:grpSpPr>
          <a:xfrm>
            <a:off x="3941064" y="3976116"/>
            <a:ext cx="1525905" cy="1409700"/>
            <a:chOff x="3941064" y="3976116"/>
            <a:chExt cx="1525905" cy="1409700"/>
          </a:xfrm>
        </p:grpSpPr>
        <p:pic>
          <p:nvPicPr>
            <p:cNvPr id="27" name="object 27"/>
            <p:cNvPicPr/>
            <p:nvPr/>
          </p:nvPicPr>
          <p:blipFill>
            <a:blip r:embed="rId11" cstate="print"/>
            <a:stretch>
              <a:fillRect/>
            </a:stretch>
          </p:blipFill>
          <p:spPr>
            <a:xfrm>
              <a:off x="3941064" y="3976116"/>
              <a:ext cx="1525523" cy="486156"/>
            </a:xfrm>
            <a:prstGeom prst="rect">
              <a:avLst/>
            </a:prstGeom>
          </p:spPr>
        </p:pic>
        <p:pic>
          <p:nvPicPr>
            <p:cNvPr id="28" name="object 28"/>
            <p:cNvPicPr/>
            <p:nvPr/>
          </p:nvPicPr>
          <p:blipFill>
            <a:blip r:embed="rId12" cstate="print"/>
            <a:stretch>
              <a:fillRect/>
            </a:stretch>
          </p:blipFill>
          <p:spPr>
            <a:xfrm>
              <a:off x="3986108" y="4882138"/>
              <a:ext cx="806443" cy="503290"/>
            </a:xfrm>
            <a:prstGeom prst="rect">
              <a:avLst/>
            </a:prstGeom>
          </p:spPr>
        </p:pic>
      </p:grpSp>
      <p:sp>
        <p:nvSpPr>
          <p:cNvPr id="29" name="object 29"/>
          <p:cNvSpPr txBox="1"/>
          <p:nvPr/>
        </p:nvSpPr>
        <p:spPr>
          <a:xfrm>
            <a:off x="3905503" y="2463533"/>
            <a:ext cx="580390" cy="1052830"/>
          </a:xfrm>
          <a:prstGeom prst="rect">
            <a:avLst/>
          </a:prstGeom>
        </p:spPr>
        <p:txBody>
          <a:bodyPr vert="horz" wrap="square" lIns="0" tIns="11430" rIns="0" bIns="0" rtlCol="0">
            <a:spAutoFit/>
          </a:bodyPr>
          <a:lstStyle/>
          <a:p>
            <a:pPr marL="142240" marR="5080" indent="-130175">
              <a:lnSpc>
                <a:spcPct val="121400"/>
              </a:lnSpc>
              <a:spcBef>
                <a:spcPts val="90"/>
              </a:spcBef>
              <a:buSzPct val="79310"/>
              <a:buFont typeface="Wingdings"/>
              <a:buChar char=""/>
              <a:tabLst>
                <a:tab pos="142240" algn="l"/>
                <a:tab pos="193040" algn="l"/>
              </a:tabLst>
            </a:pPr>
            <a:r>
              <a:rPr sz="1450" dirty="0">
                <a:solidFill>
                  <a:srgbClr val="1C4999"/>
                </a:solidFill>
                <a:latin typeface="Calibri"/>
                <a:cs typeface="Calibri"/>
              </a:rPr>
              <a:t>	</a:t>
            </a:r>
            <a:r>
              <a:rPr sz="1450" b="1" spc="-20" dirty="0">
                <a:solidFill>
                  <a:srgbClr val="FFFFFF"/>
                </a:solidFill>
                <a:latin typeface="Calibri"/>
                <a:cs typeface="Calibri"/>
              </a:rPr>
              <a:t>Long life</a:t>
            </a:r>
            <a:endParaRPr sz="1450">
              <a:latin typeface="Calibri"/>
              <a:cs typeface="Calibri"/>
            </a:endParaRPr>
          </a:p>
          <a:p>
            <a:pPr>
              <a:lnSpc>
                <a:spcPct val="100000"/>
              </a:lnSpc>
              <a:spcBef>
                <a:spcPts val="355"/>
              </a:spcBef>
              <a:buClr>
                <a:srgbClr val="1C4999"/>
              </a:buClr>
              <a:buFont typeface="Wingdings"/>
              <a:buChar char=""/>
            </a:pPr>
            <a:endParaRPr sz="1450">
              <a:latin typeface="Calibri"/>
              <a:cs typeface="Calibri"/>
            </a:endParaRPr>
          </a:p>
          <a:p>
            <a:pPr marL="226695" indent="-213995">
              <a:lnSpc>
                <a:spcPct val="100000"/>
              </a:lnSpc>
              <a:buClr>
                <a:srgbClr val="1C4999"/>
              </a:buClr>
              <a:buSzPct val="79310"/>
              <a:buFont typeface="Wingdings"/>
              <a:buChar char=""/>
              <a:tabLst>
                <a:tab pos="226695" algn="l"/>
              </a:tabLst>
            </a:pPr>
            <a:r>
              <a:rPr sz="1450" b="1" spc="-25" dirty="0">
                <a:solidFill>
                  <a:srgbClr val="FFFFFF"/>
                </a:solidFill>
                <a:latin typeface="Calibri"/>
                <a:cs typeface="Calibri"/>
              </a:rPr>
              <a:t>FDA</a:t>
            </a:r>
            <a:endParaRPr sz="1450">
              <a:latin typeface="Calibri"/>
              <a:cs typeface="Calibri"/>
            </a:endParaRPr>
          </a:p>
        </p:txBody>
      </p:sp>
      <p:sp>
        <p:nvSpPr>
          <p:cNvPr id="30" name="object 30"/>
          <p:cNvSpPr txBox="1"/>
          <p:nvPr/>
        </p:nvSpPr>
        <p:spPr>
          <a:xfrm>
            <a:off x="3905503" y="4051783"/>
            <a:ext cx="1419860" cy="252729"/>
          </a:xfrm>
          <a:prstGeom prst="rect">
            <a:avLst/>
          </a:prstGeom>
        </p:spPr>
        <p:txBody>
          <a:bodyPr vert="horz" wrap="square" lIns="0" tIns="17145" rIns="0" bIns="0" rtlCol="0">
            <a:spAutoFit/>
          </a:bodyPr>
          <a:lstStyle/>
          <a:p>
            <a:pPr marL="193675" indent="-180975">
              <a:lnSpc>
                <a:spcPct val="100000"/>
              </a:lnSpc>
              <a:spcBef>
                <a:spcPts val="135"/>
              </a:spcBef>
              <a:buClr>
                <a:srgbClr val="1C4999"/>
              </a:buClr>
              <a:buSzPct val="79310"/>
              <a:buFont typeface="Wingdings"/>
              <a:buChar char=""/>
              <a:tabLst>
                <a:tab pos="193675" algn="l"/>
              </a:tabLst>
            </a:pPr>
            <a:r>
              <a:rPr sz="1450" b="1" dirty="0">
                <a:solidFill>
                  <a:srgbClr val="FFFFFF"/>
                </a:solidFill>
                <a:latin typeface="Calibri"/>
                <a:cs typeface="Calibri"/>
              </a:rPr>
              <a:t>Hygienic</a:t>
            </a:r>
            <a:r>
              <a:rPr sz="1450" b="1" spc="70" dirty="0">
                <a:solidFill>
                  <a:srgbClr val="FFFFFF"/>
                </a:solidFill>
                <a:latin typeface="Calibri"/>
                <a:cs typeface="Calibri"/>
              </a:rPr>
              <a:t> </a:t>
            </a:r>
            <a:r>
              <a:rPr sz="1450" b="1" spc="-10" dirty="0">
                <a:solidFill>
                  <a:srgbClr val="FFFFFF"/>
                </a:solidFill>
                <a:latin typeface="Calibri"/>
                <a:cs typeface="Calibri"/>
              </a:rPr>
              <a:t>design</a:t>
            </a:r>
            <a:endParaRPr sz="1450">
              <a:latin typeface="Calibri"/>
              <a:cs typeface="Calibri"/>
            </a:endParaRPr>
          </a:p>
        </p:txBody>
      </p:sp>
      <p:sp>
        <p:nvSpPr>
          <p:cNvPr id="31" name="object 31"/>
          <p:cNvSpPr txBox="1"/>
          <p:nvPr/>
        </p:nvSpPr>
        <p:spPr>
          <a:xfrm>
            <a:off x="3905503" y="4814956"/>
            <a:ext cx="833755" cy="561975"/>
          </a:xfrm>
          <a:prstGeom prst="rect">
            <a:avLst/>
          </a:prstGeom>
        </p:spPr>
        <p:txBody>
          <a:bodyPr vert="horz" wrap="square" lIns="0" tIns="11430" rIns="0" bIns="0" rtlCol="0">
            <a:spAutoFit/>
          </a:bodyPr>
          <a:lstStyle/>
          <a:p>
            <a:pPr marL="109855" marR="5080" indent="-97790">
              <a:lnSpc>
                <a:spcPct val="121400"/>
              </a:lnSpc>
              <a:spcBef>
                <a:spcPts val="90"/>
              </a:spcBef>
              <a:buClr>
                <a:srgbClr val="1C4999"/>
              </a:buClr>
              <a:buSzPct val="79310"/>
              <a:buFont typeface="Wingdings"/>
              <a:buChar char=""/>
              <a:tabLst>
                <a:tab pos="109855" algn="l"/>
                <a:tab pos="193040" algn="l"/>
              </a:tabLst>
            </a:pPr>
            <a:r>
              <a:rPr sz="1450" b="1" spc="-10" dirty="0">
                <a:solidFill>
                  <a:srgbClr val="FFFFFF"/>
                </a:solidFill>
                <a:latin typeface="Calibri"/>
                <a:cs typeface="Calibri"/>
              </a:rPr>
              <a:t>	AROMA </a:t>
            </a:r>
            <a:r>
              <a:rPr sz="1450" b="1" spc="-20" dirty="0">
                <a:solidFill>
                  <a:srgbClr val="FFFFFF"/>
                </a:solidFill>
                <a:latin typeface="Calibri"/>
                <a:cs typeface="Calibri"/>
              </a:rPr>
              <a:t>FREE</a:t>
            </a:r>
            <a:endParaRPr sz="1450">
              <a:latin typeface="Calibri"/>
              <a:cs typeface="Calibri"/>
            </a:endParaRPr>
          </a:p>
        </p:txBody>
      </p:sp>
      <p:pic>
        <p:nvPicPr>
          <p:cNvPr id="32" name="object 32"/>
          <p:cNvPicPr/>
          <p:nvPr/>
        </p:nvPicPr>
        <p:blipFill>
          <a:blip r:embed="rId13" cstate="print"/>
          <a:stretch>
            <a:fillRect/>
          </a:stretch>
        </p:blipFill>
        <p:spPr>
          <a:xfrm>
            <a:off x="8845296" y="1211580"/>
            <a:ext cx="831144" cy="565404"/>
          </a:xfrm>
          <a:prstGeom prst="rect">
            <a:avLst/>
          </a:prstGeom>
        </p:spPr>
      </p:pic>
      <p:pic>
        <p:nvPicPr>
          <p:cNvPr id="33" name="object 33"/>
          <p:cNvPicPr/>
          <p:nvPr/>
        </p:nvPicPr>
        <p:blipFill>
          <a:blip r:embed="rId14" cstate="print"/>
          <a:stretch>
            <a:fillRect/>
          </a:stretch>
        </p:blipFill>
        <p:spPr>
          <a:xfrm>
            <a:off x="1883663" y="1923288"/>
            <a:ext cx="598932" cy="835151"/>
          </a:xfrm>
          <a:prstGeom prst="rect">
            <a:avLst/>
          </a:prstGeom>
        </p:spPr>
      </p:pic>
      <p:sp>
        <p:nvSpPr>
          <p:cNvPr id="34" name="object 34"/>
          <p:cNvSpPr txBox="1">
            <a:spLocks noGrp="1"/>
          </p:cNvSpPr>
          <p:nvPr>
            <p:ph type="title"/>
          </p:nvPr>
        </p:nvSpPr>
        <p:spPr>
          <a:xfrm>
            <a:off x="1899884" y="1105849"/>
            <a:ext cx="5025390" cy="327660"/>
          </a:xfrm>
          <a:prstGeom prst="rect">
            <a:avLst/>
          </a:prstGeom>
        </p:spPr>
        <p:txBody>
          <a:bodyPr vert="horz" wrap="square" lIns="0" tIns="16510" rIns="0" bIns="0" rtlCol="0">
            <a:spAutoFit/>
          </a:bodyPr>
          <a:lstStyle/>
          <a:p>
            <a:pPr marL="12700">
              <a:lnSpc>
                <a:spcPct val="100000"/>
              </a:lnSpc>
              <a:spcBef>
                <a:spcPts val="130"/>
              </a:spcBef>
            </a:pPr>
            <a:r>
              <a:rPr dirty="0"/>
              <a:t>Selecta</a:t>
            </a:r>
            <a:r>
              <a:rPr spc="20" dirty="0"/>
              <a:t> </a:t>
            </a:r>
            <a:r>
              <a:rPr dirty="0"/>
              <a:t>BV</a:t>
            </a:r>
            <a:r>
              <a:rPr spc="35" dirty="0"/>
              <a:t> </a:t>
            </a:r>
            <a:r>
              <a:rPr dirty="0"/>
              <a:t>Filling</a:t>
            </a:r>
            <a:r>
              <a:rPr spc="-35" dirty="0"/>
              <a:t> </a:t>
            </a:r>
            <a:r>
              <a:rPr dirty="0"/>
              <a:t>Valve</a:t>
            </a:r>
            <a:r>
              <a:rPr spc="65" dirty="0"/>
              <a:t> </a:t>
            </a:r>
            <a:r>
              <a:rPr dirty="0"/>
              <a:t>Key</a:t>
            </a:r>
            <a:r>
              <a:rPr spc="40" dirty="0"/>
              <a:t> </a:t>
            </a:r>
            <a:r>
              <a:rPr spc="-10" dirty="0"/>
              <a:t>Improvement</a:t>
            </a:r>
          </a:p>
        </p:txBody>
      </p:sp>
      <p:sp>
        <p:nvSpPr>
          <p:cNvPr id="35" name="object 35"/>
          <p:cNvSpPr txBox="1"/>
          <p:nvPr/>
        </p:nvSpPr>
        <p:spPr>
          <a:xfrm>
            <a:off x="7110109" y="1105849"/>
            <a:ext cx="680085" cy="327660"/>
          </a:xfrm>
          <a:prstGeom prst="rect">
            <a:avLst/>
          </a:prstGeom>
        </p:spPr>
        <p:txBody>
          <a:bodyPr vert="horz" wrap="square" lIns="0" tIns="16510" rIns="0" bIns="0" rtlCol="0">
            <a:spAutoFit/>
          </a:bodyPr>
          <a:lstStyle/>
          <a:p>
            <a:pPr marL="12700">
              <a:lnSpc>
                <a:spcPct val="100000"/>
              </a:lnSpc>
              <a:spcBef>
                <a:spcPts val="130"/>
              </a:spcBef>
            </a:pPr>
            <a:r>
              <a:rPr sz="1950" b="1" spc="-10" dirty="0">
                <a:solidFill>
                  <a:srgbClr val="0000CC"/>
                </a:solidFill>
                <a:latin typeface="Arial"/>
                <a:cs typeface="Arial"/>
              </a:rPr>
              <a:t>(PET)</a:t>
            </a:r>
            <a:endParaRPr sz="1950">
              <a:latin typeface="Arial"/>
              <a:cs typeface="Arial"/>
            </a:endParaRPr>
          </a:p>
        </p:txBody>
      </p:sp>
      <p:pic>
        <p:nvPicPr>
          <p:cNvPr id="36" name="object 36"/>
          <p:cNvPicPr/>
          <p:nvPr/>
        </p:nvPicPr>
        <p:blipFill>
          <a:blip r:embed="rId15" cstate="print"/>
          <a:stretch>
            <a:fillRect/>
          </a:stretch>
        </p:blipFill>
        <p:spPr>
          <a:xfrm>
            <a:off x="274319" y="5963411"/>
            <a:ext cx="832555" cy="564302"/>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4489201" y="5546210"/>
            <a:ext cx="1549400" cy="793115"/>
          </a:xfrm>
          <a:prstGeom prst="rect">
            <a:avLst/>
          </a:prstGeom>
        </p:spPr>
        <p:txBody>
          <a:bodyPr vert="horz" wrap="square" lIns="0" tIns="100330" rIns="0" bIns="0" rtlCol="0">
            <a:spAutoFit/>
          </a:bodyPr>
          <a:lstStyle/>
          <a:p>
            <a:pPr marL="248285" indent="-235585">
              <a:lnSpc>
                <a:spcPct val="100000"/>
              </a:lnSpc>
              <a:spcBef>
                <a:spcPts val="790"/>
              </a:spcBef>
              <a:buFont typeface="Wingdings"/>
              <a:buChar char=""/>
              <a:tabLst>
                <a:tab pos="248285" algn="l"/>
              </a:tabLst>
            </a:pPr>
            <a:r>
              <a:rPr sz="1450" dirty="0">
                <a:latin typeface="Arial MT"/>
                <a:cs typeface="Arial MT"/>
              </a:rPr>
              <a:t>New</a:t>
            </a:r>
            <a:r>
              <a:rPr sz="1450" spc="45" dirty="0">
                <a:latin typeface="Arial MT"/>
                <a:cs typeface="Arial MT"/>
              </a:rPr>
              <a:t> </a:t>
            </a:r>
            <a:r>
              <a:rPr sz="1450" spc="-10" dirty="0">
                <a:latin typeface="Arial MT"/>
                <a:cs typeface="Arial MT"/>
              </a:rPr>
              <a:t>solution:</a:t>
            </a:r>
            <a:endParaRPr sz="1450">
              <a:latin typeface="Arial MT"/>
              <a:cs typeface="Arial MT"/>
            </a:endParaRPr>
          </a:p>
          <a:p>
            <a:pPr marL="158115" indent="-145415">
              <a:lnSpc>
                <a:spcPct val="100000"/>
              </a:lnSpc>
              <a:spcBef>
                <a:spcPts val="515"/>
              </a:spcBef>
              <a:buFont typeface="Wingdings"/>
              <a:buChar char=""/>
              <a:tabLst>
                <a:tab pos="158115" algn="l"/>
              </a:tabLst>
            </a:pPr>
            <a:r>
              <a:rPr sz="1150" dirty="0">
                <a:latin typeface="Arial MT"/>
                <a:cs typeface="Arial MT"/>
              </a:rPr>
              <a:t>No</a:t>
            </a:r>
            <a:r>
              <a:rPr sz="1150" spc="-5" dirty="0">
                <a:latin typeface="Arial MT"/>
                <a:cs typeface="Arial MT"/>
              </a:rPr>
              <a:t> </a:t>
            </a:r>
            <a:r>
              <a:rPr sz="1150" dirty="0">
                <a:latin typeface="Arial MT"/>
                <a:cs typeface="Arial MT"/>
              </a:rPr>
              <a:t>silicon </a:t>
            </a:r>
            <a:r>
              <a:rPr sz="1150" spc="-10" dirty="0">
                <a:latin typeface="Arial MT"/>
                <a:cs typeface="Arial MT"/>
              </a:rPr>
              <a:t>membrane</a:t>
            </a:r>
            <a:endParaRPr sz="1150">
              <a:latin typeface="Arial MT"/>
              <a:cs typeface="Arial MT"/>
            </a:endParaRPr>
          </a:p>
          <a:p>
            <a:pPr marL="158115" indent="-145415">
              <a:lnSpc>
                <a:spcPct val="100000"/>
              </a:lnSpc>
              <a:spcBef>
                <a:spcPts val="335"/>
              </a:spcBef>
              <a:buFont typeface="Wingdings"/>
              <a:buChar char=""/>
              <a:tabLst>
                <a:tab pos="158115" algn="l"/>
              </a:tabLst>
            </a:pPr>
            <a:r>
              <a:rPr sz="1150" dirty="0">
                <a:latin typeface="Arial MT"/>
                <a:cs typeface="Arial MT"/>
              </a:rPr>
              <a:t>External</a:t>
            </a:r>
            <a:r>
              <a:rPr sz="1150" spc="-30" dirty="0">
                <a:latin typeface="Arial MT"/>
                <a:cs typeface="Arial MT"/>
              </a:rPr>
              <a:t> </a:t>
            </a:r>
            <a:r>
              <a:rPr sz="1150" spc="-10" dirty="0">
                <a:latin typeface="Arial MT"/>
                <a:cs typeface="Arial MT"/>
              </a:rPr>
              <a:t>spring</a:t>
            </a:r>
            <a:endParaRPr sz="1150">
              <a:latin typeface="Arial MT"/>
              <a:cs typeface="Arial MT"/>
            </a:endParaRPr>
          </a:p>
        </p:txBody>
      </p:sp>
      <p:sp>
        <p:nvSpPr>
          <p:cNvPr id="3" name="object 3"/>
          <p:cNvSpPr txBox="1"/>
          <p:nvPr/>
        </p:nvSpPr>
        <p:spPr>
          <a:xfrm>
            <a:off x="596859" y="5277930"/>
            <a:ext cx="1648460" cy="575310"/>
          </a:xfrm>
          <a:prstGeom prst="rect">
            <a:avLst/>
          </a:prstGeom>
        </p:spPr>
        <p:txBody>
          <a:bodyPr vert="horz" wrap="square" lIns="0" tIns="100330" rIns="0" bIns="0" rtlCol="0">
            <a:spAutoFit/>
          </a:bodyPr>
          <a:lstStyle/>
          <a:p>
            <a:pPr marL="248285" indent="-235585">
              <a:lnSpc>
                <a:spcPct val="100000"/>
              </a:lnSpc>
              <a:spcBef>
                <a:spcPts val="790"/>
              </a:spcBef>
              <a:buFont typeface="Wingdings"/>
              <a:buChar char=""/>
              <a:tabLst>
                <a:tab pos="248285" algn="l"/>
              </a:tabLst>
            </a:pPr>
            <a:r>
              <a:rPr sz="1450" dirty="0">
                <a:latin typeface="Arial MT"/>
                <a:cs typeface="Arial MT"/>
              </a:rPr>
              <a:t>Current</a:t>
            </a:r>
            <a:r>
              <a:rPr sz="1450" spc="50" dirty="0">
                <a:latin typeface="Arial MT"/>
                <a:cs typeface="Arial MT"/>
              </a:rPr>
              <a:t> </a:t>
            </a:r>
            <a:r>
              <a:rPr sz="1450" spc="-10" dirty="0">
                <a:latin typeface="Arial MT"/>
                <a:cs typeface="Arial MT"/>
              </a:rPr>
              <a:t>solution:</a:t>
            </a:r>
            <a:endParaRPr sz="1450">
              <a:latin typeface="Arial MT"/>
              <a:cs typeface="Arial MT"/>
            </a:endParaRPr>
          </a:p>
          <a:p>
            <a:pPr marL="158115" indent="-145415">
              <a:lnSpc>
                <a:spcPct val="100000"/>
              </a:lnSpc>
              <a:spcBef>
                <a:spcPts val="515"/>
              </a:spcBef>
              <a:buFont typeface="Wingdings"/>
              <a:buChar char=""/>
              <a:tabLst>
                <a:tab pos="158115" algn="l"/>
              </a:tabLst>
            </a:pPr>
            <a:r>
              <a:rPr sz="1150" dirty="0">
                <a:latin typeface="Arial MT"/>
                <a:cs typeface="Arial MT"/>
              </a:rPr>
              <a:t>Silicon</a:t>
            </a:r>
            <a:r>
              <a:rPr sz="1150" spc="5" dirty="0">
                <a:latin typeface="Arial MT"/>
                <a:cs typeface="Arial MT"/>
              </a:rPr>
              <a:t> </a:t>
            </a:r>
            <a:r>
              <a:rPr sz="1150" spc="-10" dirty="0">
                <a:latin typeface="Arial MT"/>
                <a:cs typeface="Arial MT"/>
              </a:rPr>
              <a:t>membrane</a:t>
            </a:r>
            <a:endParaRPr sz="1150">
              <a:latin typeface="Arial MT"/>
              <a:cs typeface="Arial MT"/>
            </a:endParaRPr>
          </a:p>
        </p:txBody>
      </p:sp>
      <p:pic>
        <p:nvPicPr>
          <p:cNvPr id="4" name="object 4"/>
          <p:cNvPicPr/>
          <p:nvPr/>
        </p:nvPicPr>
        <p:blipFill>
          <a:blip r:embed="rId2" cstate="print"/>
          <a:stretch>
            <a:fillRect/>
          </a:stretch>
        </p:blipFill>
        <p:spPr>
          <a:xfrm>
            <a:off x="466343" y="3439388"/>
            <a:ext cx="868545" cy="1695662"/>
          </a:xfrm>
          <a:prstGeom prst="rect">
            <a:avLst/>
          </a:prstGeom>
        </p:spPr>
      </p:pic>
      <p:pic>
        <p:nvPicPr>
          <p:cNvPr id="5" name="object 5"/>
          <p:cNvPicPr/>
          <p:nvPr/>
        </p:nvPicPr>
        <p:blipFill>
          <a:blip r:embed="rId3" cstate="print"/>
          <a:stretch>
            <a:fillRect/>
          </a:stretch>
        </p:blipFill>
        <p:spPr>
          <a:xfrm>
            <a:off x="1609344" y="2168652"/>
            <a:ext cx="1549907" cy="3275075"/>
          </a:xfrm>
          <a:prstGeom prst="rect">
            <a:avLst/>
          </a:prstGeom>
        </p:spPr>
      </p:pic>
      <p:pic>
        <p:nvPicPr>
          <p:cNvPr id="6" name="object 6"/>
          <p:cNvPicPr/>
          <p:nvPr/>
        </p:nvPicPr>
        <p:blipFill>
          <a:blip r:embed="rId4" cstate="print"/>
          <a:stretch>
            <a:fillRect/>
          </a:stretch>
        </p:blipFill>
        <p:spPr>
          <a:xfrm>
            <a:off x="3687521" y="2250672"/>
            <a:ext cx="2157018" cy="3092469"/>
          </a:xfrm>
          <a:prstGeom prst="rect">
            <a:avLst/>
          </a:prstGeom>
        </p:spPr>
      </p:pic>
      <p:grpSp>
        <p:nvGrpSpPr>
          <p:cNvPr id="7" name="object 7"/>
          <p:cNvGrpSpPr/>
          <p:nvPr/>
        </p:nvGrpSpPr>
        <p:grpSpPr>
          <a:xfrm>
            <a:off x="7149083" y="2683488"/>
            <a:ext cx="2719070" cy="2827020"/>
            <a:chOff x="7149083" y="2683488"/>
            <a:chExt cx="2719070" cy="2827020"/>
          </a:xfrm>
        </p:grpSpPr>
        <p:pic>
          <p:nvPicPr>
            <p:cNvPr id="8" name="object 8"/>
            <p:cNvPicPr/>
            <p:nvPr/>
          </p:nvPicPr>
          <p:blipFill>
            <a:blip r:embed="rId5" cstate="print"/>
            <a:stretch>
              <a:fillRect/>
            </a:stretch>
          </p:blipFill>
          <p:spPr>
            <a:xfrm>
              <a:off x="7773361" y="2683488"/>
              <a:ext cx="2094538" cy="2826462"/>
            </a:xfrm>
            <a:prstGeom prst="rect">
              <a:avLst/>
            </a:prstGeom>
          </p:spPr>
        </p:pic>
        <p:sp>
          <p:nvSpPr>
            <p:cNvPr id="9" name="object 9"/>
            <p:cNvSpPr/>
            <p:nvPr/>
          </p:nvSpPr>
          <p:spPr>
            <a:xfrm>
              <a:off x="7149071" y="3855719"/>
              <a:ext cx="2075814" cy="1508760"/>
            </a:xfrm>
            <a:custGeom>
              <a:avLst/>
              <a:gdLst/>
              <a:ahLst/>
              <a:cxnLst/>
              <a:rect l="l" t="t" r="r" b="b"/>
              <a:pathLst>
                <a:path w="2075815" h="1508760">
                  <a:moveTo>
                    <a:pt x="1021080" y="1444752"/>
                  </a:moveTo>
                  <a:lnTo>
                    <a:pt x="963168" y="1405128"/>
                  </a:lnTo>
                  <a:lnTo>
                    <a:pt x="959561" y="1429791"/>
                  </a:lnTo>
                  <a:lnTo>
                    <a:pt x="1524" y="1306068"/>
                  </a:lnTo>
                  <a:lnTo>
                    <a:pt x="0" y="1318260"/>
                  </a:lnTo>
                  <a:lnTo>
                    <a:pt x="957567" y="1443431"/>
                  </a:lnTo>
                  <a:lnTo>
                    <a:pt x="954024" y="1467612"/>
                  </a:lnTo>
                  <a:lnTo>
                    <a:pt x="1021080" y="1444752"/>
                  </a:lnTo>
                  <a:close/>
                </a:path>
                <a:path w="2075815" h="1508760">
                  <a:moveTo>
                    <a:pt x="1056144" y="687336"/>
                  </a:moveTo>
                  <a:lnTo>
                    <a:pt x="1047775" y="679716"/>
                  </a:lnTo>
                  <a:lnTo>
                    <a:pt x="1004316" y="640092"/>
                  </a:lnTo>
                  <a:lnTo>
                    <a:pt x="997813" y="663155"/>
                  </a:lnTo>
                  <a:lnTo>
                    <a:pt x="457200" y="502932"/>
                  </a:lnTo>
                  <a:lnTo>
                    <a:pt x="452628" y="516648"/>
                  </a:lnTo>
                  <a:lnTo>
                    <a:pt x="994003" y="676656"/>
                  </a:lnTo>
                  <a:lnTo>
                    <a:pt x="987552" y="699528"/>
                  </a:lnTo>
                  <a:lnTo>
                    <a:pt x="1056144" y="687336"/>
                  </a:lnTo>
                  <a:close/>
                </a:path>
                <a:path w="2075815" h="1508760">
                  <a:moveTo>
                    <a:pt x="1970544" y="731532"/>
                  </a:moveTo>
                  <a:lnTo>
                    <a:pt x="1398714" y="686612"/>
                  </a:lnTo>
                  <a:lnTo>
                    <a:pt x="1398663" y="687336"/>
                  </a:lnTo>
                  <a:lnTo>
                    <a:pt x="1398536" y="688949"/>
                  </a:lnTo>
                  <a:lnTo>
                    <a:pt x="1398714" y="686612"/>
                  </a:lnTo>
                  <a:lnTo>
                    <a:pt x="1398778" y="685812"/>
                  </a:lnTo>
                  <a:lnTo>
                    <a:pt x="1400568" y="661428"/>
                  </a:lnTo>
                  <a:lnTo>
                    <a:pt x="1336560" y="687336"/>
                  </a:lnTo>
                  <a:lnTo>
                    <a:pt x="1395996" y="723912"/>
                  </a:lnTo>
                  <a:lnTo>
                    <a:pt x="1397825" y="698741"/>
                  </a:lnTo>
                  <a:lnTo>
                    <a:pt x="1969020" y="743724"/>
                  </a:lnTo>
                  <a:lnTo>
                    <a:pt x="1970544" y="731532"/>
                  </a:lnTo>
                  <a:close/>
                </a:path>
                <a:path w="2075815" h="1508760">
                  <a:moveTo>
                    <a:pt x="1973580" y="9144"/>
                  </a:moveTo>
                  <a:lnTo>
                    <a:pt x="1964436" y="0"/>
                  </a:lnTo>
                  <a:lnTo>
                    <a:pt x="1521434" y="441515"/>
                  </a:lnTo>
                  <a:lnTo>
                    <a:pt x="1504188" y="423672"/>
                  </a:lnTo>
                  <a:lnTo>
                    <a:pt x="1481328" y="490728"/>
                  </a:lnTo>
                  <a:lnTo>
                    <a:pt x="1548384" y="469392"/>
                  </a:lnTo>
                  <a:lnTo>
                    <a:pt x="1538071" y="458724"/>
                  </a:lnTo>
                  <a:lnTo>
                    <a:pt x="1530426" y="450811"/>
                  </a:lnTo>
                  <a:lnTo>
                    <a:pt x="1973580" y="9144"/>
                  </a:lnTo>
                  <a:close/>
                </a:path>
                <a:path w="2075815" h="1508760">
                  <a:moveTo>
                    <a:pt x="2075688" y="1488948"/>
                  </a:moveTo>
                  <a:lnTo>
                    <a:pt x="1401483" y="1470939"/>
                  </a:lnTo>
                  <a:lnTo>
                    <a:pt x="1401495" y="1470660"/>
                  </a:lnTo>
                  <a:lnTo>
                    <a:pt x="1402080" y="1446276"/>
                  </a:lnTo>
                  <a:lnTo>
                    <a:pt x="1391412" y="1451356"/>
                  </a:lnTo>
                  <a:lnTo>
                    <a:pt x="1391412" y="1470660"/>
                  </a:lnTo>
                  <a:lnTo>
                    <a:pt x="1391386" y="1470939"/>
                  </a:lnTo>
                  <a:lnTo>
                    <a:pt x="1389888" y="1484376"/>
                  </a:lnTo>
                  <a:lnTo>
                    <a:pt x="1391412" y="1470660"/>
                  </a:lnTo>
                  <a:lnTo>
                    <a:pt x="1391412" y="1451356"/>
                  </a:lnTo>
                  <a:lnTo>
                    <a:pt x="1338072" y="1476756"/>
                  </a:lnTo>
                  <a:lnTo>
                    <a:pt x="1400556" y="1508760"/>
                  </a:lnTo>
                  <a:lnTo>
                    <a:pt x="1401152" y="1484680"/>
                  </a:lnTo>
                  <a:lnTo>
                    <a:pt x="2075688" y="1502664"/>
                  </a:lnTo>
                  <a:lnTo>
                    <a:pt x="2075688" y="1488948"/>
                  </a:lnTo>
                  <a:close/>
                </a:path>
              </a:pathLst>
            </a:custGeom>
            <a:solidFill>
              <a:srgbClr val="954F72"/>
            </a:solidFill>
          </p:spPr>
          <p:txBody>
            <a:bodyPr wrap="square" lIns="0" tIns="0" rIns="0" bIns="0" rtlCol="0"/>
            <a:lstStyle/>
            <a:p>
              <a:endParaRPr/>
            </a:p>
          </p:txBody>
        </p:sp>
      </p:grpSp>
      <p:sp>
        <p:nvSpPr>
          <p:cNvPr id="10" name="object 10"/>
          <p:cNvSpPr txBox="1"/>
          <p:nvPr/>
        </p:nvSpPr>
        <p:spPr>
          <a:xfrm>
            <a:off x="9123856" y="4990691"/>
            <a:ext cx="621665" cy="226695"/>
          </a:xfrm>
          <a:prstGeom prst="rect">
            <a:avLst/>
          </a:prstGeom>
        </p:spPr>
        <p:txBody>
          <a:bodyPr vert="horz" wrap="square" lIns="0" tIns="12065" rIns="0" bIns="0" rtlCol="0">
            <a:spAutoFit/>
          </a:bodyPr>
          <a:lstStyle/>
          <a:p>
            <a:pPr marL="12700" marR="5080">
              <a:lnSpc>
                <a:spcPct val="101600"/>
              </a:lnSpc>
              <a:spcBef>
                <a:spcPts val="95"/>
              </a:spcBef>
            </a:pPr>
            <a:r>
              <a:rPr sz="650" b="1" dirty="0">
                <a:solidFill>
                  <a:srgbClr val="0000CC"/>
                </a:solidFill>
                <a:latin typeface="Arial"/>
                <a:cs typeface="Arial"/>
              </a:rPr>
              <a:t>New</a:t>
            </a:r>
            <a:r>
              <a:rPr sz="650" b="1" spc="30" dirty="0">
                <a:solidFill>
                  <a:srgbClr val="0000CC"/>
                </a:solidFill>
                <a:latin typeface="Arial"/>
                <a:cs typeface="Arial"/>
              </a:rPr>
              <a:t> </a:t>
            </a:r>
            <a:r>
              <a:rPr sz="650" b="1" dirty="0">
                <a:solidFill>
                  <a:srgbClr val="0000CC"/>
                </a:solidFill>
                <a:latin typeface="Arial"/>
                <a:cs typeface="Arial"/>
              </a:rPr>
              <a:t>Gasket</a:t>
            </a:r>
            <a:r>
              <a:rPr sz="650" b="1" spc="20" dirty="0">
                <a:solidFill>
                  <a:srgbClr val="0000CC"/>
                </a:solidFill>
                <a:latin typeface="Arial"/>
                <a:cs typeface="Arial"/>
              </a:rPr>
              <a:t> </a:t>
            </a:r>
            <a:r>
              <a:rPr sz="650" b="1" spc="-25" dirty="0">
                <a:solidFill>
                  <a:srgbClr val="0000CC"/>
                </a:solidFill>
                <a:latin typeface="Arial"/>
                <a:cs typeface="Arial"/>
              </a:rPr>
              <a:t>95</a:t>
            </a:r>
            <a:r>
              <a:rPr sz="650" b="1" spc="500" dirty="0">
                <a:solidFill>
                  <a:srgbClr val="0000CC"/>
                </a:solidFill>
                <a:latin typeface="Arial"/>
                <a:cs typeface="Arial"/>
              </a:rPr>
              <a:t> </a:t>
            </a:r>
            <a:r>
              <a:rPr sz="650" b="1" spc="-10" dirty="0">
                <a:solidFill>
                  <a:srgbClr val="0000CC"/>
                </a:solidFill>
                <a:latin typeface="Arial"/>
                <a:cs typeface="Arial"/>
              </a:rPr>
              <a:t>Shore</a:t>
            </a:r>
            <a:endParaRPr sz="650">
              <a:latin typeface="Arial"/>
              <a:cs typeface="Arial"/>
            </a:endParaRPr>
          </a:p>
        </p:txBody>
      </p:sp>
      <p:sp>
        <p:nvSpPr>
          <p:cNvPr id="11" name="object 11"/>
          <p:cNvSpPr txBox="1"/>
          <p:nvPr/>
        </p:nvSpPr>
        <p:spPr>
          <a:xfrm>
            <a:off x="9193971" y="3001845"/>
            <a:ext cx="439420" cy="226695"/>
          </a:xfrm>
          <a:prstGeom prst="rect">
            <a:avLst/>
          </a:prstGeom>
        </p:spPr>
        <p:txBody>
          <a:bodyPr vert="horz" wrap="square" lIns="0" tIns="12065" rIns="0" bIns="0" rtlCol="0">
            <a:spAutoFit/>
          </a:bodyPr>
          <a:lstStyle/>
          <a:p>
            <a:pPr marL="12700" marR="5080">
              <a:lnSpc>
                <a:spcPct val="101499"/>
              </a:lnSpc>
              <a:spcBef>
                <a:spcPts val="95"/>
              </a:spcBef>
            </a:pPr>
            <a:r>
              <a:rPr sz="650" b="1" dirty="0">
                <a:solidFill>
                  <a:srgbClr val="0000CC"/>
                </a:solidFill>
                <a:latin typeface="Arial"/>
                <a:cs typeface="Arial"/>
              </a:rPr>
              <a:t>New</a:t>
            </a:r>
            <a:r>
              <a:rPr sz="650" b="1" spc="20" dirty="0">
                <a:solidFill>
                  <a:srgbClr val="0000CC"/>
                </a:solidFill>
                <a:latin typeface="Arial"/>
                <a:cs typeface="Arial"/>
              </a:rPr>
              <a:t> </a:t>
            </a:r>
            <a:r>
              <a:rPr sz="650" b="1" spc="-10" dirty="0">
                <a:solidFill>
                  <a:srgbClr val="0000CC"/>
                </a:solidFill>
                <a:latin typeface="Arial"/>
                <a:cs typeface="Arial"/>
              </a:rPr>
              <a:t>Valve</a:t>
            </a:r>
            <a:r>
              <a:rPr sz="650" b="1" spc="500" dirty="0">
                <a:solidFill>
                  <a:srgbClr val="0000CC"/>
                </a:solidFill>
                <a:latin typeface="Arial"/>
                <a:cs typeface="Arial"/>
              </a:rPr>
              <a:t> </a:t>
            </a:r>
            <a:r>
              <a:rPr sz="650" b="1" dirty="0">
                <a:solidFill>
                  <a:srgbClr val="0000CC"/>
                </a:solidFill>
                <a:latin typeface="Arial"/>
                <a:cs typeface="Arial"/>
              </a:rPr>
              <a:t>seat</a:t>
            </a:r>
            <a:r>
              <a:rPr sz="650" b="1" spc="15" dirty="0">
                <a:solidFill>
                  <a:srgbClr val="0000CC"/>
                </a:solidFill>
                <a:latin typeface="Arial"/>
                <a:cs typeface="Arial"/>
              </a:rPr>
              <a:t> </a:t>
            </a:r>
            <a:r>
              <a:rPr sz="650" b="1" spc="-25" dirty="0">
                <a:solidFill>
                  <a:srgbClr val="0000CC"/>
                </a:solidFill>
                <a:latin typeface="Arial"/>
                <a:cs typeface="Arial"/>
              </a:rPr>
              <a:t>WM</a:t>
            </a:r>
            <a:endParaRPr sz="650">
              <a:latin typeface="Arial"/>
              <a:cs typeface="Arial"/>
            </a:endParaRPr>
          </a:p>
        </p:txBody>
      </p:sp>
      <p:pic>
        <p:nvPicPr>
          <p:cNvPr id="12" name="object 12"/>
          <p:cNvPicPr/>
          <p:nvPr/>
        </p:nvPicPr>
        <p:blipFill>
          <a:blip r:embed="rId6" cstate="print"/>
          <a:stretch>
            <a:fillRect/>
          </a:stretch>
        </p:blipFill>
        <p:spPr>
          <a:xfrm>
            <a:off x="7240523" y="3726179"/>
            <a:ext cx="486156" cy="1313687"/>
          </a:xfrm>
          <a:prstGeom prst="rect">
            <a:avLst/>
          </a:prstGeom>
        </p:spPr>
      </p:pic>
      <p:sp>
        <p:nvSpPr>
          <p:cNvPr id="13" name="object 13"/>
          <p:cNvSpPr txBox="1"/>
          <p:nvPr/>
        </p:nvSpPr>
        <p:spPr>
          <a:xfrm>
            <a:off x="7246258" y="3591626"/>
            <a:ext cx="504825" cy="126364"/>
          </a:xfrm>
          <a:prstGeom prst="rect">
            <a:avLst/>
          </a:prstGeom>
        </p:spPr>
        <p:txBody>
          <a:bodyPr vert="horz" wrap="square" lIns="0" tIns="13970" rIns="0" bIns="0" rtlCol="0">
            <a:spAutoFit/>
          </a:bodyPr>
          <a:lstStyle/>
          <a:p>
            <a:pPr marL="12700">
              <a:lnSpc>
                <a:spcPct val="100000"/>
              </a:lnSpc>
              <a:spcBef>
                <a:spcPts val="110"/>
              </a:spcBef>
            </a:pPr>
            <a:r>
              <a:rPr sz="650" b="1" dirty="0">
                <a:solidFill>
                  <a:srgbClr val="0000CC"/>
                </a:solidFill>
                <a:latin typeface="Arial"/>
                <a:cs typeface="Arial"/>
              </a:rPr>
              <a:t>New</a:t>
            </a:r>
            <a:r>
              <a:rPr sz="650" b="1" spc="20" dirty="0">
                <a:solidFill>
                  <a:srgbClr val="0000CC"/>
                </a:solidFill>
                <a:latin typeface="Arial"/>
                <a:cs typeface="Arial"/>
              </a:rPr>
              <a:t> </a:t>
            </a:r>
            <a:r>
              <a:rPr sz="650" b="1" spc="-10" dirty="0">
                <a:solidFill>
                  <a:srgbClr val="0000CC"/>
                </a:solidFill>
                <a:latin typeface="Arial"/>
                <a:cs typeface="Arial"/>
              </a:rPr>
              <a:t>Gasket</a:t>
            </a:r>
            <a:endParaRPr sz="650">
              <a:latin typeface="Arial"/>
              <a:cs typeface="Arial"/>
            </a:endParaRPr>
          </a:p>
        </p:txBody>
      </p:sp>
      <p:sp>
        <p:nvSpPr>
          <p:cNvPr id="14" name="object 14"/>
          <p:cNvSpPr txBox="1"/>
          <p:nvPr/>
        </p:nvSpPr>
        <p:spPr>
          <a:xfrm>
            <a:off x="7291971" y="4429842"/>
            <a:ext cx="363855" cy="126364"/>
          </a:xfrm>
          <a:prstGeom prst="rect">
            <a:avLst/>
          </a:prstGeom>
        </p:spPr>
        <p:txBody>
          <a:bodyPr vert="horz" wrap="square" lIns="0" tIns="13970" rIns="0" bIns="0" rtlCol="0">
            <a:spAutoFit/>
          </a:bodyPr>
          <a:lstStyle/>
          <a:p>
            <a:pPr marL="12700">
              <a:lnSpc>
                <a:spcPct val="100000"/>
              </a:lnSpc>
              <a:spcBef>
                <a:spcPts val="110"/>
              </a:spcBef>
            </a:pPr>
            <a:r>
              <a:rPr sz="650" b="1" spc="-10" dirty="0">
                <a:solidFill>
                  <a:srgbClr val="0000CC"/>
                </a:solidFill>
                <a:latin typeface="Arial"/>
                <a:cs typeface="Arial"/>
              </a:rPr>
              <a:t>Bushing</a:t>
            </a:r>
            <a:endParaRPr sz="650">
              <a:latin typeface="Arial"/>
              <a:cs typeface="Arial"/>
            </a:endParaRPr>
          </a:p>
        </p:txBody>
      </p:sp>
      <p:pic>
        <p:nvPicPr>
          <p:cNvPr id="15" name="object 15"/>
          <p:cNvPicPr/>
          <p:nvPr/>
        </p:nvPicPr>
        <p:blipFill>
          <a:blip r:embed="rId7" cstate="print"/>
          <a:stretch>
            <a:fillRect/>
          </a:stretch>
        </p:blipFill>
        <p:spPr>
          <a:xfrm>
            <a:off x="6900671" y="3660648"/>
            <a:ext cx="332232" cy="1886712"/>
          </a:xfrm>
          <a:prstGeom prst="rect">
            <a:avLst/>
          </a:prstGeom>
        </p:spPr>
      </p:pic>
      <p:sp>
        <p:nvSpPr>
          <p:cNvPr id="16" name="object 16"/>
          <p:cNvSpPr txBox="1"/>
          <p:nvPr/>
        </p:nvSpPr>
        <p:spPr>
          <a:xfrm>
            <a:off x="6757034" y="5492117"/>
            <a:ext cx="768350" cy="126364"/>
          </a:xfrm>
          <a:prstGeom prst="rect">
            <a:avLst/>
          </a:prstGeom>
        </p:spPr>
        <p:txBody>
          <a:bodyPr vert="horz" wrap="square" lIns="0" tIns="13970" rIns="0" bIns="0" rtlCol="0">
            <a:spAutoFit/>
          </a:bodyPr>
          <a:lstStyle/>
          <a:p>
            <a:pPr marL="12700">
              <a:lnSpc>
                <a:spcPct val="100000"/>
              </a:lnSpc>
              <a:spcBef>
                <a:spcPts val="110"/>
              </a:spcBef>
            </a:pPr>
            <a:r>
              <a:rPr sz="650" b="1" dirty="0">
                <a:solidFill>
                  <a:srgbClr val="0000CC"/>
                </a:solidFill>
                <a:latin typeface="Arial"/>
                <a:cs typeface="Arial"/>
              </a:rPr>
              <a:t>Vent</a:t>
            </a:r>
            <a:r>
              <a:rPr sz="650" b="1" spc="5" dirty="0">
                <a:solidFill>
                  <a:srgbClr val="0000CC"/>
                </a:solidFill>
                <a:latin typeface="Arial"/>
                <a:cs typeface="Arial"/>
              </a:rPr>
              <a:t> </a:t>
            </a:r>
            <a:r>
              <a:rPr sz="650" b="1" dirty="0">
                <a:solidFill>
                  <a:srgbClr val="0000CC"/>
                </a:solidFill>
                <a:latin typeface="Arial"/>
                <a:cs typeface="Arial"/>
              </a:rPr>
              <a:t>tube with</a:t>
            </a:r>
            <a:r>
              <a:rPr sz="650" b="1" spc="25" dirty="0">
                <a:solidFill>
                  <a:srgbClr val="0000CC"/>
                </a:solidFill>
                <a:latin typeface="Arial"/>
                <a:cs typeface="Arial"/>
              </a:rPr>
              <a:t> </a:t>
            </a:r>
            <a:r>
              <a:rPr sz="650" b="1" spc="-20" dirty="0">
                <a:solidFill>
                  <a:srgbClr val="0000CC"/>
                </a:solidFill>
                <a:latin typeface="Arial"/>
                <a:cs typeface="Arial"/>
              </a:rPr>
              <a:t>ball</a:t>
            </a:r>
            <a:endParaRPr sz="650">
              <a:latin typeface="Arial"/>
              <a:cs typeface="Arial"/>
            </a:endParaRPr>
          </a:p>
        </p:txBody>
      </p:sp>
      <p:sp>
        <p:nvSpPr>
          <p:cNvPr id="17" name="object 17"/>
          <p:cNvSpPr txBox="1"/>
          <p:nvPr/>
        </p:nvSpPr>
        <p:spPr>
          <a:xfrm>
            <a:off x="7953150" y="2387574"/>
            <a:ext cx="588645" cy="139065"/>
          </a:xfrm>
          <a:prstGeom prst="rect">
            <a:avLst/>
          </a:prstGeom>
        </p:spPr>
        <p:txBody>
          <a:bodyPr vert="horz" wrap="square" lIns="0" tIns="11430" rIns="0" bIns="0" rtlCol="0">
            <a:spAutoFit/>
          </a:bodyPr>
          <a:lstStyle/>
          <a:p>
            <a:pPr marL="12700">
              <a:lnSpc>
                <a:spcPct val="100000"/>
              </a:lnSpc>
              <a:spcBef>
                <a:spcPts val="90"/>
              </a:spcBef>
            </a:pPr>
            <a:r>
              <a:rPr sz="750" b="1" u="sng" dirty="0">
                <a:solidFill>
                  <a:srgbClr val="0000CC"/>
                </a:solidFill>
                <a:uFill>
                  <a:solidFill>
                    <a:srgbClr val="0000CC"/>
                  </a:solidFill>
                </a:uFill>
                <a:latin typeface="Arial"/>
                <a:cs typeface="Arial"/>
              </a:rPr>
              <a:t>New</a:t>
            </a:r>
            <a:r>
              <a:rPr sz="750" b="1" u="sng" spc="-40" dirty="0">
                <a:solidFill>
                  <a:srgbClr val="0000CC"/>
                </a:solidFill>
                <a:uFill>
                  <a:solidFill>
                    <a:srgbClr val="0000CC"/>
                  </a:solidFill>
                </a:uFill>
                <a:latin typeface="Arial"/>
                <a:cs typeface="Arial"/>
              </a:rPr>
              <a:t> </a:t>
            </a:r>
            <a:r>
              <a:rPr sz="750" b="1" u="sng" spc="-10" dirty="0">
                <a:solidFill>
                  <a:srgbClr val="0000CC"/>
                </a:solidFill>
                <a:uFill>
                  <a:solidFill>
                    <a:srgbClr val="0000CC"/>
                  </a:solidFill>
                </a:uFill>
                <a:latin typeface="Arial"/>
                <a:cs typeface="Arial"/>
              </a:rPr>
              <a:t>Version</a:t>
            </a:r>
            <a:endParaRPr sz="750">
              <a:latin typeface="Arial"/>
              <a:cs typeface="Arial"/>
            </a:endParaRPr>
          </a:p>
        </p:txBody>
      </p:sp>
      <p:sp>
        <p:nvSpPr>
          <p:cNvPr id="18" name="object 18"/>
          <p:cNvSpPr txBox="1"/>
          <p:nvPr/>
        </p:nvSpPr>
        <p:spPr>
          <a:xfrm>
            <a:off x="9253394" y="4198187"/>
            <a:ext cx="291465" cy="126364"/>
          </a:xfrm>
          <a:prstGeom prst="rect">
            <a:avLst/>
          </a:prstGeom>
        </p:spPr>
        <p:txBody>
          <a:bodyPr vert="horz" wrap="square" lIns="0" tIns="13970" rIns="0" bIns="0" rtlCol="0">
            <a:spAutoFit/>
          </a:bodyPr>
          <a:lstStyle/>
          <a:p>
            <a:pPr marL="12700">
              <a:lnSpc>
                <a:spcPct val="100000"/>
              </a:lnSpc>
              <a:spcBef>
                <a:spcPts val="110"/>
              </a:spcBef>
            </a:pPr>
            <a:r>
              <a:rPr sz="650" b="1" spc="-10" dirty="0">
                <a:solidFill>
                  <a:srgbClr val="0000CC"/>
                </a:solidFill>
                <a:latin typeface="Arial"/>
                <a:cs typeface="Arial"/>
              </a:rPr>
              <a:t>Spring</a:t>
            </a:r>
            <a:endParaRPr sz="650">
              <a:latin typeface="Arial"/>
              <a:cs typeface="Arial"/>
            </a:endParaRPr>
          </a:p>
        </p:txBody>
      </p:sp>
      <p:sp>
        <p:nvSpPr>
          <p:cNvPr id="19" name="object 19"/>
          <p:cNvSpPr txBox="1">
            <a:spLocks noGrp="1"/>
          </p:cNvSpPr>
          <p:nvPr>
            <p:ph type="title"/>
          </p:nvPr>
        </p:nvSpPr>
        <p:spPr>
          <a:xfrm>
            <a:off x="2765501" y="1235507"/>
            <a:ext cx="4128770" cy="327660"/>
          </a:xfrm>
          <a:prstGeom prst="rect">
            <a:avLst/>
          </a:prstGeom>
        </p:spPr>
        <p:txBody>
          <a:bodyPr vert="horz" wrap="square" lIns="0" tIns="16510" rIns="0" bIns="0" rtlCol="0">
            <a:spAutoFit/>
          </a:bodyPr>
          <a:lstStyle/>
          <a:p>
            <a:pPr marL="12700">
              <a:lnSpc>
                <a:spcPct val="100000"/>
              </a:lnSpc>
              <a:spcBef>
                <a:spcPts val="130"/>
              </a:spcBef>
            </a:pPr>
            <a:r>
              <a:rPr dirty="0"/>
              <a:t>Valve</a:t>
            </a:r>
            <a:r>
              <a:rPr spc="55" dirty="0"/>
              <a:t> </a:t>
            </a:r>
            <a:r>
              <a:rPr dirty="0"/>
              <a:t>for</a:t>
            </a:r>
            <a:r>
              <a:rPr spc="5" dirty="0"/>
              <a:t> </a:t>
            </a:r>
            <a:r>
              <a:rPr dirty="0"/>
              <a:t>Europa</a:t>
            </a:r>
            <a:r>
              <a:rPr spc="15" dirty="0"/>
              <a:t> </a:t>
            </a:r>
            <a:r>
              <a:rPr dirty="0"/>
              <a:t>WM</a:t>
            </a:r>
            <a:r>
              <a:rPr spc="20" dirty="0"/>
              <a:t> </a:t>
            </a:r>
            <a:r>
              <a:rPr dirty="0"/>
              <a:t>RFE</a:t>
            </a:r>
            <a:r>
              <a:rPr spc="10" dirty="0"/>
              <a:t> </a:t>
            </a:r>
            <a:r>
              <a:rPr dirty="0"/>
              <a:t>long </a:t>
            </a:r>
            <a:r>
              <a:rPr spc="-20" dirty="0"/>
              <a:t>life</a:t>
            </a:r>
          </a:p>
        </p:txBody>
      </p:sp>
      <p:sp>
        <p:nvSpPr>
          <p:cNvPr id="20" name="object 20"/>
          <p:cNvSpPr txBox="1"/>
          <p:nvPr/>
        </p:nvSpPr>
        <p:spPr>
          <a:xfrm>
            <a:off x="336295" y="1531464"/>
            <a:ext cx="7421880" cy="594995"/>
          </a:xfrm>
          <a:prstGeom prst="rect">
            <a:avLst/>
          </a:prstGeom>
        </p:spPr>
        <p:txBody>
          <a:bodyPr vert="horz" wrap="square" lIns="0" tIns="91440" rIns="0" bIns="0" rtlCol="0">
            <a:spAutoFit/>
          </a:bodyPr>
          <a:lstStyle/>
          <a:p>
            <a:pPr marL="12700">
              <a:lnSpc>
                <a:spcPct val="100000"/>
              </a:lnSpc>
              <a:spcBef>
                <a:spcPts val="720"/>
              </a:spcBef>
            </a:pPr>
            <a:r>
              <a:rPr sz="900" b="1" dirty="0">
                <a:solidFill>
                  <a:srgbClr val="FF0000"/>
                </a:solidFill>
                <a:latin typeface="Arial"/>
                <a:cs typeface="Arial"/>
              </a:rPr>
              <a:t>Example</a:t>
            </a:r>
            <a:r>
              <a:rPr sz="900" b="1" spc="245" dirty="0">
                <a:solidFill>
                  <a:srgbClr val="FF0000"/>
                </a:solidFill>
                <a:latin typeface="Arial"/>
                <a:cs typeface="Arial"/>
              </a:rPr>
              <a:t> </a:t>
            </a:r>
            <a:r>
              <a:rPr sz="900" b="1" dirty="0">
                <a:solidFill>
                  <a:srgbClr val="FF0000"/>
                </a:solidFill>
                <a:latin typeface="Arial"/>
                <a:cs typeface="Arial"/>
              </a:rPr>
              <a:t>how</a:t>
            </a:r>
            <a:r>
              <a:rPr sz="900" b="1" spc="-25" dirty="0">
                <a:solidFill>
                  <a:srgbClr val="FF0000"/>
                </a:solidFill>
                <a:latin typeface="Arial"/>
                <a:cs typeface="Arial"/>
              </a:rPr>
              <a:t> </a:t>
            </a:r>
            <a:r>
              <a:rPr sz="900" b="1" dirty="0">
                <a:solidFill>
                  <a:srgbClr val="FF0000"/>
                </a:solidFill>
                <a:latin typeface="Arial"/>
                <a:cs typeface="Arial"/>
              </a:rPr>
              <a:t>we</a:t>
            </a:r>
            <a:r>
              <a:rPr sz="900" b="1" spc="-15" dirty="0">
                <a:solidFill>
                  <a:srgbClr val="FF0000"/>
                </a:solidFill>
                <a:latin typeface="Arial"/>
                <a:cs typeface="Arial"/>
              </a:rPr>
              <a:t> </a:t>
            </a:r>
            <a:r>
              <a:rPr sz="900" b="1" dirty="0">
                <a:solidFill>
                  <a:srgbClr val="FF0000"/>
                </a:solidFill>
                <a:latin typeface="Arial"/>
                <a:cs typeface="Arial"/>
              </a:rPr>
              <a:t>can</a:t>
            </a:r>
            <a:r>
              <a:rPr sz="900" b="1" spc="20" dirty="0">
                <a:solidFill>
                  <a:srgbClr val="FF0000"/>
                </a:solidFill>
                <a:latin typeface="Arial"/>
                <a:cs typeface="Arial"/>
              </a:rPr>
              <a:t> </a:t>
            </a:r>
            <a:r>
              <a:rPr sz="900" b="1" dirty="0">
                <a:solidFill>
                  <a:srgbClr val="FF0000"/>
                </a:solidFill>
                <a:latin typeface="Arial"/>
                <a:cs typeface="Arial"/>
              </a:rPr>
              <a:t>support</a:t>
            </a:r>
            <a:r>
              <a:rPr sz="900" b="1" spc="-5" dirty="0">
                <a:solidFill>
                  <a:srgbClr val="FF0000"/>
                </a:solidFill>
                <a:latin typeface="Arial"/>
                <a:cs typeface="Arial"/>
              </a:rPr>
              <a:t> </a:t>
            </a:r>
            <a:r>
              <a:rPr sz="900" b="1" dirty="0">
                <a:solidFill>
                  <a:srgbClr val="FF0000"/>
                </a:solidFill>
                <a:latin typeface="Arial"/>
                <a:cs typeface="Arial"/>
              </a:rPr>
              <a:t>our</a:t>
            </a:r>
            <a:r>
              <a:rPr sz="900" b="1" spc="10" dirty="0">
                <a:solidFill>
                  <a:srgbClr val="FF0000"/>
                </a:solidFill>
                <a:latin typeface="Arial"/>
                <a:cs typeface="Arial"/>
              </a:rPr>
              <a:t> </a:t>
            </a:r>
            <a:r>
              <a:rPr sz="900" b="1" spc="-10" dirty="0">
                <a:solidFill>
                  <a:srgbClr val="FF0000"/>
                </a:solidFill>
                <a:latin typeface="Arial"/>
                <a:cs typeface="Arial"/>
              </a:rPr>
              <a:t>Customer</a:t>
            </a:r>
            <a:endParaRPr sz="900">
              <a:latin typeface="Arial"/>
              <a:cs typeface="Arial"/>
            </a:endParaRPr>
          </a:p>
          <a:p>
            <a:pPr>
              <a:lnSpc>
                <a:spcPct val="100000"/>
              </a:lnSpc>
            </a:pPr>
            <a:endParaRPr sz="900">
              <a:latin typeface="Arial"/>
              <a:cs typeface="Arial"/>
            </a:endParaRPr>
          </a:p>
          <a:p>
            <a:pPr marL="273050">
              <a:lnSpc>
                <a:spcPct val="100000"/>
              </a:lnSpc>
              <a:tabLst>
                <a:tab pos="4671060" algn="l"/>
              </a:tabLst>
            </a:pPr>
            <a:r>
              <a:rPr sz="1450" b="1" dirty="0">
                <a:solidFill>
                  <a:srgbClr val="0000CC"/>
                </a:solidFill>
                <a:latin typeface="Arial"/>
                <a:cs typeface="Arial"/>
              </a:rPr>
              <a:t>Actual</a:t>
            </a:r>
            <a:r>
              <a:rPr sz="1450" b="1" spc="65" dirty="0">
                <a:solidFill>
                  <a:srgbClr val="0000CC"/>
                </a:solidFill>
                <a:latin typeface="Arial"/>
                <a:cs typeface="Arial"/>
              </a:rPr>
              <a:t> </a:t>
            </a:r>
            <a:r>
              <a:rPr sz="1450" b="1" spc="-10" dirty="0">
                <a:solidFill>
                  <a:srgbClr val="0000CC"/>
                </a:solidFill>
                <a:latin typeface="Arial"/>
                <a:cs typeface="Arial"/>
              </a:rPr>
              <a:t>config</a:t>
            </a:r>
            <a:r>
              <a:rPr sz="1450" b="1" dirty="0">
                <a:solidFill>
                  <a:srgbClr val="0000CC"/>
                </a:solidFill>
                <a:latin typeface="Arial"/>
                <a:cs typeface="Arial"/>
              </a:rPr>
              <a:t>	New</a:t>
            </a:r>
            <a:r>
              <a:rPr sz="1450" b="1" spc="114" dirty="0">
                <a:solidFill>
                  <a:srgbClr val="0000CC"/>
                </a:solidFill>
                <a:latin typeface="Arial"/>
                <a:cs typeface="Arial"/>
              </a:rPr>
              <a:t> </a:t>
            </a:r>
            <a:r>
              <a:rPr sz="1450" b="1" dirty="0">
                <a:solidFill>
                  <a:srgbClr val="0000CC"/>
                </a:solidFill>
                <a:latin typeface="Arial"/>
                <a:cs typeface="Arial"/>
              </a:rPr>
              <a:t>config</a:t>
            </a:r>
            <a:r>
              <a:rPr sz="1450" b="1" spc="45" dirty="0">
                <a:solidFill>
                  <a:srgbClr val="0000CC"/>
                </a:solidFill>
                <a:latin typeface="Arial"/>
                <a:cs typeface="Arial"/>
              </a:rPr>
              <a:t> </a:t>
            </a:r>
            <a:r>
              <a:rPr sz="1450" b="1" dirty="0">
                <a:solidFill>
                  <a:srgbClr val="0000CC"/>
                </a:solidFill>
                <a:latin typeface="Arial"/>
                <a:cs typeface="Arial"/>
              </a:rPr>
              <a:t>without</a:t>
            </a:r>
            <a:r>
              <a:rPr sz="1450" b="1" spc="35" dirty="0">
                <a:solidFill>
                  <a:srgbClr val="0000CC"/>
                </a:solidFill>
                <a:latin typeface="Arial"/>
                <a:cs typeface="Arial"/>
              </a:rPr>
              <a:t> </a:t>
            </a:r>
            <a:r>
              <a:rPr sz="1450" b="1" spc="-10" dirty="0">
                <a:solidFill>
                  <a:srgbClr val="0000CC"/>
                </a:solidFill>
                <a:latin typeface="Arial"/>
                <a:cs typeface="Arial"/>
              </a:rPr>
              <a:t>membrane</a:t>
            </a:r>
            <a:endParaRPr sz="1450">
              <a:latin typeface="Arial"/>
              <a:cs typeface="Arial"/>
            </a:endParaRPr>
          </a:p>
        </p:txBody>
      </p:sp>
      <p:pic>
        <p:nvPicPr>
          <p:cNvPr id="21" name="object 21"/>
          <p:cNvPicPr/>
          <p:nvPr/>
        </p:nvPicPr>
        <p:blipFill>
          <a:blip r:embed="rId8" cstate="print"/>
          <a:stretch>
            <a:fillRect/>
          </a:stretch>
        </p:blipFill>
        <p:spPr>
          <a:xfrm>
            <a:off x="8845296" y="1211580"/>
            <a:ext cx="831144" cy="565404"/>
          </a:xfrm>
          <a:prstGeom prst="rect">
            <a:avLst/>
          </a:prstGeom>
        </p:spPr>
      </p:pic>
      <p:pic>
        <p:nvPicPr>
          <p:cNvPr id="22" name="object 22"/>
          <p:cNvPicPr/>
          <p:nvPr/>
        </p:nvPicPr>
        <p:blipFill>
          <a:blip r:embed="rId9" cstate="print"/>
          <a:stretch>
            <a:fillRect/>
          </a:stretch>
        </p:blipFill>
        <p:spPr>
          <a:xfrm>
            <a:off x="9032747" y="5783579"/>
            <a:ext cx="726948" cy="802560"/>
          </a:xfrm>
          <a:prstGeom prst="rect">
            <a:avLst/>
          </a:prstGeom>
        </p:spPr>
      </p:pic>
      <p:sp>
        <p:nvSpPr>
          <p:cNvPr id="23" name="object 23"/>
          <p:cNvSpPr txBox="1"/>
          <p:nvPr/>
        </p:nvSpPr>
        <p:spPr>
          <a:xfrm>
            <a:off x="2789852" y="4368408"/>
            <a:ext cx="195580" cy="196850"/>
          </a:xfrm>
          <a:prstGeom prst="rect">
            <a:avLst/>
          </a:prstGeom>
        </p:spPr>
        <p:txBody>
          <a:bodyPr vert="horz" wrap="square" lIns="0" tIns="50165" rIns="0" bIns="0" rtlCol="0">
            <a:spAutoFit/>
          </a:bodyPr>
          <a:lstStyle/>
          <a:p>
            <a:pPr marL="12700">
              <a:lnSpc>
                <a:spcPct val="100000"/>
              </a:lnSpc>
              <a:spcBef>
                <a:spcPts val="395"/>
              </a:spcBef>
            </a:pPr>
            <a:r>
              <a:rPr sz="500" spc="-10" dirty="0">
                <a:solidFill>
                  <a:srgbClr val="F2F2F2"/>
                </a:solidFill>
                <a:latin typeface="Calibri"/>
                <a:cs typeface="Calibri"/>
              </a:rPr>
              <a:t>Casoni</a:t>
            </a:r>
            <a:endParaRPr sz="500">
              <a:latin typeface="Calibri"/>
              <a:cs typeface="Calibri"/>
            </a:endParaRPr>
          </a:p>
          <a:p>
            <a:pPr marL="58419">
              <a:lnSpc>
                <a:spcPct val="100000"/>
              </a:lnSpc>
              <a:spcBef>
                <a:spcPts val="155"/>
              </a:spcBef>
            </a:pPr>
            <a:r>
              <a:rPr sz="250" spc="-10" dirty="0">
                <a:solidFill>
                  <a:srgbClr val="A5A5A5"/>
                </a:solidFill>
                <a:latin typeface="Calibri"/>
                <a:cs typeface="Calibri"/>
              </a:rPr>
              <a:t>Casoni</a:t>
            </a:r>
            <a:endParaRPr sz="250">
              <a:latin typeface="Calibri"/>
              <a:cs typeface="Calibri"/>
            </a:endParaRPr>
          </a:p>
        </p:txBody>
      </p:sp>
      <p:pic>
        <p:nvPicPr>
          <p:cNvPr id="24" name="object 24"/>
          <p:cNvPicPr/>
          <p:nvPr/>
        </p:nvPicPr>
        <p:blipFill>
          <a:blip r:embed="rId10" cstate="print"/>
          <a:stretch>
            <a:fillRect/>
          </a:stretch>
        </p:blipFill>
        <p:spPr>
          <a:xfrm>
            <a:off x="7245096" y="5783579"/>
            <a:ext cx="801623" cy="769619"/>
          </a:xfrm>
          <a:prstGeom prst="rect">
            <a:avLst/>
          </a:prstGeom>
        </p:spPr>
      </p:pic>
      <p:pic>
        <p:nvPicPr>
          <p:cNvPr id="25" name="object 25"/>
          <p:cNvPicPr/>
          <p:nvPr/>
        </p:nvPicPr>
        <p:blipFill>
          <a:blip r:embed="rId11" cstate="print"/>
          <a:stretch>
            <a:fillRect/>
          </a:stretch>
        </p:blipFill>
        <p:spPr>
          <a:xfrm>
            <a:off x="8118347" y="5718048"/>
            <a:ext cx="735542" cy="868815"/>
          </a:xfrm>
          <a:prstGeom prst="rect">
            <a:avLst/>
          </a:prstGeom>
        </p:spPr>
      </p:pic>
      <p:grpSp>
        <p:nvGrpSpPr>
          <p:cNvPr id="26" name="object 26"/>
          <p:cNvGrpSpPr/>
          <p:nvPr/>
        </p:nvGrpSpPr>
        <p:grpSpPr>
          <a:xfrm>
            <a:off x="6530340" y="5713381"/>
            <a:ext cx="469900" cy="629285"/>
            <a:chOff x="6530340" y="5713381"/>
            <a:chExt cx="469900" cy="629285"/>
          </a:xfrm>
        </p:grpSpPr>
        <p:pic>
          <p:nvPicPr>
            <p:cNvPr id="27" name="object 27"/>
            <p:cNvPicPr/>
            <p:nvPr/>
          </p:nvPicPr>
          <p:blipFill>
            <a:blip r:embed="rId12" cstate="print"/>
            <a:stretch>
              <a:fillRect/>
            </a:stretch>
          </p:blipFill>
          <p:spPr>
            <a:xfrm>
              <a:off x="6530340" y="5713381"/>
              <a:ext cx="469806" cy="536542"/>
            </a:xfrm>
            <a:prstGeom prst="rect">
              <a:avLst/>
            </a:prstGeom>
          </p:spPr>
        </p:pic>
        <p:pic>
          <p:nvPicPr>
            <p:cNvPr id="28" name="object 28"/>
            <p:cNvPicPr/>
            <p:nvPr/>
          </p:nvPicPr>
          <p:blipFill>
            <a:blip r:embed="rId13" cstate="print"/>
            <a:stretch>
              <a:fillRect/>
            </a:stretch>
          </p:blipFill>
          <p:spPr>
            <a:xfrm>
              <a:off x="6581394" y="6236969"/>
              <a:ext cx="408432" cy="105156"/>
            </a:xfrm>
            <a:prstGeom prst="rect">
              <a:avLst/>
            </a:prstGeom>
          </p:spPr>
        </p:pic>
      </p:grpSp>
      <p:pic>
        <p:nvPicPr>
          <p:cNvPr id="29" name="object 29"/>
          <p:cNvPicPr/>
          <p:nvPr/>
        </p:nvPicPr>
        <p:blipFill>
          <a:blip r:embed="rId14" cstate="print"/>
          <a:stretch>
            <a:fillRect/>
          </a:stretch>
        </p:blipFill>
        <p:spPr>
          <a:xfrm>
            <a:off x="6662166" y="6413753"/>
            <a:ext cx="257555" cy="105156"/>
          </a:xfrm>
          <a:prstGeom prst="rect">
            <a:avLst/>
          </a:prstGeom>
        </p:spPr>
      </p:pic>
      <p:pic>
        <p:nvPicPr>
          <p:cNvPr id="30" name="object 30"/>
          <p:cNvPicPr/>
          <p:nvPr/>
        </p:nvPicPr>
        <p:blipFill>
          <a:blip r:embed="rId15" cstate="print"/>
          <a:stretch>
            <a:fillRect/>
          </a:stretch>
        </p:blipFill>
        <p:spPr>
          <a:xfrm>
            <a:off x="379475" y="6050279"/>
            <a:ext cx="867479" cy="565403"/>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5407914" y="1716785"/>
            <a:ext cx="2559050" cy="4410710"/>
            <a:chOff x="5407914" y="1716785"/>
            <a:chExt cx="2559050" cy="4410710"/>
          </a:xfrm>
        </p:grpSpPr>
        <p:pic>
          <p:nvPicPr>
            <p:cNvPr id="3" name="object 3"/>
            <p:cNvPicPr/>
            <p:nvPr/>
          </p:nvPicPr>
          <p:blipFill>
            <a:blip r:embed="rId2" cstate="print"/>
            <a:stretch>
              <a:fillRect/>
            </a:stretch>
          </p:blipFill>
          <p:spPr>
            <a:xfrm>
              <a:off x="5439155" y="1749552"/>
              <a:ext cx="2494788" cy="4344923"/>
            </a:xfrm>
            <a:prstGeom prst="rect">
              <a:avLst/>
            </a:prstGeom>
          </p:spPr>
        </p:pic>
        <p:sp>
          <p:nvSpPr>
            <p:cNvPr id="4" name="object 4"/>
            <p:cNvSpPr/>
            <p:nvPr/>
          </p:nvSpPr>
          <p:spPr>
            <a:xfrm>
              <a:off x="5423916" y="1732787"/>
              <a:ext cx="2527300" cy="4378960"/>
            </a:xfrm>
            <a:custGeom>
              <a:avLst/>
              <a:gdLst/>
              <a:ahLst/>
              <a:cxnLst/>
              <a:rect l="l" t="t" r="r" b="b"/>
              <a:pathLst>
                <a:path w="2527300" h="4378960">
                  <a:moveTo>
                    <a:pt x="0" y="0"/>
                  </a:moveTo>
                  <a:lnTo>
                    <a:pt x="2526791" y="0"/>
                  </a:lnTo>
                  <a:lnTo>
                    <a:pt x="2526791" y="4378451"/>
                  </a:lnTo>
                  <a:lnTo>
                    <a:pt x="0" y="4378451"/>
                  </a:lnTo>
                  <a:lnTo>
                    <a:pt x="0" y="0"/>
                  </a:lnTo>
                  <a:close/>
                </a:path>
              </a:pathLst>
            </a:custGeom>
            <a:ln w="32003">
              <a:solidFill>
                <a:srgbClr val="000000"/>
              </a:solidFill>
            </a:ln>
          </p:spPr>
          <p:txBody>
            <a:bodyPr wrap="square" lIns="0" tIns="0" rIns="0" bIns="0" rtlCol="0"/>
            <a:lstStyle/>
            <a:p>
              <a:endParaRPr/>
            </a:p>
          </p:txBody>
        </p:sp>
      </p:grpSp>
      <p:grpSp>
        <p:nvGrpSpPr>
          <p:cNvPr id="5" name="object 5"/>
          <p:cNvGrpSpPr/>
          <p:nvPr/>
        </p:nvGrpSpPr>
        <p:grpSpPr>
          <a:xfrm>
            <a:off x="633222" y="1847850"/>
            <a:ext cx="1066800" cy="4368165"/>
            <a:chOff x="633222" y="1847850"/>
            <a:chExt cx="1066800" cy="4368165"/>
          </a:xfrm>
        </p:grpSpPr>
        <p:pic>
          <p:nvPicPr>
            <p:cNvPr id="6" name="object 6"/>
            <p:cNvPicPr/>
            <p:nvPr/>
          </p:nvPicPr>
          <p:blipFill>
            <a:blip r:embed="rId3" cstate="print"/>
            <a:stretch>
              <a:fillRect/>
            </a:stretch>
          </p:blipFill>
          <p:spPr>
            <a:xfrm>
              <a:off x="740664" y="3557016"/>
              <a:ext cx="802040" cy="664464"/>
            </a:xfrm>
            <a:prstGeom prst="rect">
              <a:avLst/>
            </a:prstGeom>
          </p:spPr>
        </p:pic>
        <p:sp>
          <p:nvSpPr>
            <p:cNvPr id="7" name="object 7"/>
            <p:cNvSpPr/>
            <p:nvPr/>
          </p:nvSpPr>
          <p:spPr>
            <a:xfrm>
              <a:off x="638556" y="1853183"/>
              <a:ext cx="1056640" cy="4357370"/>
            </a:xfrm>
            <a:custGeom>
              <a:avLst/>
              <a:gdLst/>
              <a:ahLst/>
              <a:cxnLst/>
              <a:rect l="l" t="t" r="r" b="b"/>
              <a:pathLst>
                <a:path w="1056639" h="4357370">
                  <a:moveTo>
                    <a:pt x="0" y="176783"/>
                  </a:moveTo>
                  <a:lnTo>
                    <a:pt x="6208" y="129822"/>
                  </a:lnTo>
                  <a:lnTo>
                    <a:pt x="23763" y="87601"/>
                  </a:lnTo>
                  <a:lnTo>
                    <a:pt x="51054" y="51815"/>
                  </a:lnTo>
                  <a:lnTo>
                    <a:pt x="86472" y="24158"/>
                  </a:lnTo>
                  <a:lnTo>
                    <a:pt x="128411" y="6321"/>
                  </a:lnTo>
                  <a:lnTo>
                    <a:pt x="175260" y="0"/>
                  </a:lnTo>
                  <a:lnTo>
                    <a:pt x="879347" y="0"/>
                  </a:lnTo>
                  <a:lnTo>
                    <a:pt x="926309" y="6321"/>
                  </a:lnTo>
                  <a:lnTo>
                    <a:pt x="968530" y="24158"/>
                  </a:lnTo>
                  <a:lnTo>
                    <a:pt x="1004315" y="51815"/>
                  </a:lnTo>
                  <a:lnTo>
                    <a:pt x="1031973" y="87601"/>
                  </a:lnTo>
                  <a:lnTo>
                    <a:pt x="1049810" y="129822"/>
                  </a:lnTo>
                  <a:lnTo>
                    <a:pt x="1056131" y="176783"/>
                  </a:lnTo>
                  <a:lnTo>
                    <a:pt x="1056131" y="4181856"/>
                  </a:lnTo>
                  <a:lnTo>
                    <a:pt x="1049810" y="4228704"/>
                  </a:lnTo>
                  <a:lnTo>
                    <a:pt x="1031973" y="4270643"/>
                  </a:lnTo>
                  <a:lnTo>
                    <a:pt x="1004315" y="4306062"/>
                  </a:lnTo>
                  <a:lnTo>
                    <a:pt x="968530" y="4333352"/>
                  </a:lnTo>
                  <a:lnTo>
                    <a:pt x="926309" y="4350907"/>
                  </a:lnTo>
                  <a:lnTo>
                    <a:pt x="879347" y="4357116"/>
                  </a:lnTo>
                  <a:lnTo>
                    <a:pt x="175260" y="4357116"/>
                  </a:lnTo>
                  <a:lnTo>
                    <a:pt x="128411" y="4350907"/>
                  </a:lnTo>
                  <a:lnTo>
                    <a:pt x="86472" y="4333352"/>
                  </a:lnTo>
                  <a:lnTo>
                    <a:pt x="51054" y="4306062"/>
                  </a:lnTo>
                  <a:lnTo>
                    <a:pt x="23763" y="4270643"/>
                  </a:lnTo>
                  <a:lnTo>
                    <a:pt x="6208" y="4228704"/>
                  </a:lnTo>
                  <a:lnTo>
                    <a:pt x="0" y="4181856"/>
                  </a:lnTo>
                  <a:lnTo>
                    <a:pt x="0" y="176783"/>
                  </a:lnTo>
                  <a:close/>
                </a:path>
              </a:pathLst>
            </a:custGeom>
            <a:ln w="10668">
              <a:solidFill>
                <a:srgbClr val="2F528E"/>
              </a:solidFill>
            </a:ln>
          </p:spPr>
          <p:txBody>
            <a:bodyPr wrap="square" lIns="0" tIns="0" rIns="0" bIns="0" rtlCol="0"/>
            <a:lstStyle/>
            <a:p>
              <a:endParaRPr/>
            </a:p>
          </p:txBody>
        </p:sp>
      </p:grpSp>
      <p:pic>
        <p:nvPicPr>
          <p:cNvPr id="8" name="object 8"/>
          <p:cNvPicPr/>
          <p:nvPr/>
        </p:nvPicPr>
        <p:blipFill>
          <a:blip r:embed="rId4" cstate="print"/>
          <a:stretch>
            <a:fillRect/>
          </a:stretch>
        </p:blipFill>
        <p:spPr>
          <a:xfrm>
            <a:off x="1961820" y="2238545"/>
            <a:ext cx="868787" cy="274004"/>
          </a:xfrm>
          <a:prstGeom prst="rect">
            <a:avLst/>
          </a:prstGeom>
        </p:spPr>
      </p:pic>
      <p:pic>
        <p:nvPicPr>
          <p:cNvPr id="9" name="object 9"/>
          <p:cNvPicPr/>
          <p:nvPr/>
        </p:nvPicPr>
        <p:blipFill>
          <a:blip r:embed="rId5" cstate="print"/>
          <a:stretch>
            <a:fillRect/>
          </a:stretch>
        </p:blipFill>
        <p:spPr>
          <a:xfrm>
            <a:off x="1925387" y="3077933"/>
            <a:ext cx="406514" cy="237587"/>
          </a:xfrm>
          <a:prstGeom prst="rect">
            <a:avLst/>
          </a:prstGeom>
        </p:spPr>
      </p:pic>
      <p:pic>
        <p:nvPicPr>
          <p:cNvPr id="10" name="object 10"/>
          <p:cNvPicPr/>
          <p:nvPr/>
        </p:nvPicPr>
        <p:blipFill>
          <a:blip r:embed="rId6" cstate="print"/>
          <a:stretch>
            <a:fillRect/>
          </a:stretch>
        </p:blipFill>
        <p:spPr>
          <a:xfrm>
            <a:off x="1870845" y="3792730"/>
            <a:ext cx="806751" cy="565681"/>
          </a:xfrm>
          <a:prstGeom prst="rect">
            <a:avLst/>
          </a:prstGeom>
        </p:spPr>
      </p:pic>
      <p:pic>
        <p:nvPicPr>
          <p:cNvPr id="11" name="object 11"/>
          <p:cNvPicPr/>
          <p:nvPr/>
        </p:nvPicPr>
        <p:blipFill>
          <a:blip r:embed="rId7" cstate="print"/>
          <a:stretch>
            <a:fillRect/>
          </a:stretch>
        </p:blipFill>
        <p:spPr>
          <a:xfrm>
            <a:off x="1925660" y="4861403"/>
            <a:ext cx="806443" cy="274241"/>
          </a:xfrm>
          <a:prstGeom prst="rect">
            <a:avLst/>
          </a:prstGeom>
        </p:spPr>
      </p:pic>
      <p:pic>
        <p:nvPicPr>
          <p:cNvPr id="12" name="object 12"/>
          <p:cNvPicPr/>
          <p:nvPr/>
        </p:nvPicPr>
        <p:blipFill>
          <a:blip r:embed="rId8" cstate="print"/>
          <a:stretch>
            <a:fillRect/>
          </a:stretch>
        </p:blipFill>
        <p:spPr>
          <a:xfrm>
            <a:off x="1896457" y="5667545"/>
            <a:ext cx="1166866" cy="274004"/>
          </a:xfrm>
          <a:prstGeom prst="rect">
            <a:avLst/>
          </a:prstGeom>
        </p:spPr>
      </p:pic>
      <p:sp>
        <p:nvSpPr>
          <p:cNvPr id="13" name="object 13"/>
          <p:cNvSpPr txBox="1"/>
          <p:nvPr/>
        </p:nvSpPr>
        <p:spPr>
          <a:xfrm>
            <a:off x="1759735" y="2250415"/>
            <a:ext cx="1041400" cy="252729"/>
          </a:xfrm>
          <a:prstGeom prst="rect">
            <a:avLst/>
          </a:prstGeom>
        </p:spPr>
        <p:txBody>
          <a:bodyPr vert="horz" wrap="square" lIns="0" tIns="17145" rIns="0" bIns="0" rtlCol="0">
            <a:spAutoFit/>
          </a:bodyPr>
          <a:lstStyle/>
          <a:p>
            <a:pPr marL="226695" indent="-213995">
              <a:lnSpc>
                <a:spcPct val="100000"/>
              </a:lnSpc>
              <a:spcBef>
                <a:spcPts val="135"/>
              </a:spcBef>
              <a:buClr>
                <a:srgbClr val="1C4999"/>
              </a:buClr>
              <a:buSzPct val="79310"/>
              <a:buFont typeface="Wingdings"/>
              <a:buChar char=""/>
              <a:tabLst>
                <a:tab pos="226695" algn="l"/>
              </a:tabLst>
            </a:pPr>
            <a:r>
              <a:rPr sz="1450" b="1" dirty="0">
                <a:solidFill>
                  <a:srgbClr val="FFFFFF"/>
                </a:solidFill>
                <a:latin typeface="Calibri"/>
                <a:cs typeface="Calibri"/>
              </a:rPr>
              <a:t>LONG</a:t>
            </a:r>
            <a:r>
              <a:rPr sz="1450" b="1" spc="55" dirty="0">
                <a:solidFill>
                  <a:srgbClr val="FFFFFF"/>
                </a:solidFill>
                <a:latin typeface="Calibri"/>
                <a:cs typeface="Calibri"/>
              </a:rPr>
              <a:t> </a:t>
            </a:r>
            <a:r>
              <a:rPr sz="1450" b="1" spc="-20" dirty="0">
                <a:solidFill>
                  <a:srgbClr val="FFFFFF"/>
                </a:solidFill>
                <a:latin typeface="Calibri"/>
                <a:cs typeface="Calibri"/>
              </a:rPr>
              <a:t>LIFE</a:t>
            </a:r>
            <a:endParaRPr sz="1450">
              <a:latin typeface="Calibri"/>
              <a:cs typeface="Calibri"/>
            </a:endParaRPr>
          </a:p>
        </p:txBody>
      </p:sp>
      <p:sp>
        <p:nvSpPr>
          <p:cNvPr id="14" name="object 14"/>
          <p:cNvSpPr txBox="1"/>
          <p:nvPr/>
        </p:nvSpPr>
        <p:spPr>
          <a:xfrm>
            <a:off x="1759735" y="3055087"/>
            <a:ext cx="521970" cy="252729"/>
          </a:xfrm>
          <a:prstGeom prst="rect">
            <a:avLst/>
          </a:prstGeom>
        </p:spPr>
        <p:txBody>
          <a:bodyPr vert="horz" wrap="square" lIns="0" tIns="17145" rIns="0" bIns="0" rtlCol="0">
            <a:spAutoFit/>
          </a:bodyPr>
          <a:lstStyle/>
          <a:p>
            <a:pPr marL="193675" indent="-180975">
              <a:lnSpc>
                <a:spcPct val="100000"/>
              </a:lnSpc>
              <a:spcBef>
                <a:spcPts val="135"/>
              </a:spcBef>
              <a:buClr>
                <a:srgbClr val="1C4999"/>
              </a:buClr>
              <a:buSzPct val="79310"/>
              <a:buFont typeface="Wingdings"/>
              <a:buChar char=""/>
              <a:tabLst>
                <a:tab pos="193675" algn="l"/>
              </a:tabLst>
            </a:pPr>
            <a:r>
              <a:rPr sz="1450" b="1" spc="-25" dirty="0">
                <a:solidFill>
                  <a:srgbClr val="FFFFFF"/>
                </a:solidFill>
                <a:latin typeface="Calibri"/>
                <a:cs typeface="Calibri"/>
              </a:rPr>
              <a:t>FDA</a:t>
            </a:r>
            <a:endParaRPr sz="1450">
              <a:latin typeface="Calibri"/>
              <a:cs typeface="Calibri"/>
            </a:endParaRPr>
          </a:p>
        </p:txBody>
      </p:sp>
      <p:sp>
        <p:nvSpPr>
          <p:cNvPr id="15" name="object 15"/>
          <p:cNvSpPr txBox="1"/>
          <p:nvPr/>
        </p:nvSpPr>
        <p:spPr>
          <a:xfrm>
            <a:off x="1759735" y="3760431"/>
            <a:ext cx="871855" cy="561975"/>
          </a:xfrm>
          <a:prstGeom prst="rect">
            <a:avLst/>
          </a:prstGeom>
        </p:spPr>
        <p:txBody>
          <a:bodyPr vert="horz" wrap="square" lIns="0" tIns="11430" rIns="0" bIns="0" rtlCol="0">
            <a:spAutoFit/>
          </a:bodyPr>
          <a:lstStyle/>
          <a:p>
            <a:pPr marL="141605" marR="5080" indent="-129539">
              <a:lnSpc>
                <a:spcPct val="121400"/>
              </a:lnSpc>
              <a:spcBef>
                <a:spcPts val="90"/>
              </a:spcBef>
              <a:buSzPct val="79310"/>
              <a:buFont typeface="Wingdings"/>
              <a:buChar char=""/>
              <a:tabLst>
                <a:tab pos="141605" algn="l"/>
                <a:tab pos="193040" algn="l"/>
              </a:tabLst>
            </a:pPr>
            <a:r>
              <a:rPr sz="1450" dirty="0">
                <a:solidFill>
                  <a:srgbClr val="1C4999"/>
                </a:solidFill>
                <a:latin typeface="Calibri"/>
                <a:cs typeface="Calibri"/>
              </a:rPr>
              <a:t>	</a:t>
            </a:r>
            <a:r>
              <a:rPr sz="1450" b="1" spc="-10" dirty="0">
                <a:solidFill>
                  <a:srgbClr val="FFFFFF"/>
                </a:solidFill>
                <a:latin typeface="Calibri"/>
                <a:cs typeface="Calibri"/>
              </a:rPr>
              <a:t>Hygienic design</a:t>
            </a:r>
            <a:endParaRPr sz="1450">
              <a:latin typeface="Calibri"/>
              <a:cs typeface="Calibri"/>
            </a:endParaRPr>
          </a:p>
        </p:txBody>
      </p:sp>
      <p:sp>
        <p:nvSpPr>
          <p:cNvPr id="16" name="object 16"/>
          <p:cNvSpPr txBox="1"/>
          <p:nvPr/>
        </p:nvSpPr>
        <p:spPr>
          <a:xfrm>
            <a:off x="1759735" y="4874761"/>
            <a:ext cx="916305" cy="252729"/>
          </a:xfrm>
          <a:prstGeom prst="rect">
            <a:avLst/>
          </a:prstGeom>
        </p:spPr>
        <p:txBody>
          <a:bodyPr vert="horz" wrap="square" lIns="0" tIns="17145" rIns="0" bIns="0" rtlCol="0">
            <a:spAutoFit/>
          </a:bodyPr>
          <a:lstStyle/>
          <a:p>
            <a:pPr marL="193675" indent="-180975">
              <a:lnSpc>
                <a:spcPct val="100000"/>
              </a:lnSpc>
              <a:spcBef>
                <a:spcPts val="135"/>
              </a:spcBef>
              <a:buClr>
                <a:srgbClr val="1C4999"/>
              </a:buClr>
              <a:buSzPct val="79310"/>
              <a:buFont typeface="Wingdings"/>
              <a:buChar char=""/>
              <a:tabLst>
                <a:tab pos="193675" algn="l"/>
              </a:tabLst>
            </a:pPr>
            <a:r>
              <a:rPr sz="1450" b="1" dirty="0">
                <a:solidFill>
                  <a:srgbClr val="FFFFFF"/>
                </a:solidFill>
                <a:latin typeface="Calibri"/>
                <a:cs typeface="Calibri"/>
              </a:rPr>
              <a:t>PfAs</a:t>
            </a:r>
            <a:r>
              <a:rPr sz="1450" b="1" spc="80" dirty="0">
                <a:solidFill>
                  <a:srgbClr val="FFFFFF"/>
                </a:solidFill>
                <a:latin typeface="Calibri"/>
                <a:cs typeface="Calibri"/>
              </a:rPr>
              <a:t> </a:t>
            </a:r>
            <a:r>
              <a:rPr sz="1450" b="1" spc="-20" dirty="0">
                <a:solidFill>
                  <a:srgbClr val="FFFFFF"/>
                </a:solidFill>
                <a:latin typeface="Calibri"/>
                <a:cs typeface="Calibri"/>
              </a:rPr>
              <a:t>free</a:t>
            </a:r>
            <a:endParaRPr sz="1450">
              <a:latin typeface="Calibri"/>
              <a:cs typeface="Calibri"/>
            </a:endParaRPr>
          </a:p>
        </p:txBody>
      </p:sp>
      <p:sp>
        <p:nvSpPr>
          <p:cNvPr id="17" name="object 17"/>
          <p:cNvSpPr txBox="1"/>
          <p:nvPr/>
        </p:nvSpPr>
        <p:spPr>
          <a:xfrm>
            <a:off x="1759735" y="5679415"/>
            <a:ext cx="1251585" cy="252729"/>
          </a:xfrm>
          <a:prstGeom prst="rect">
            <a:avLst/>
          </a:prstGeom>
        </p:spPr>
        <p:txBody>
          <a:bodyPr vert="horz" wrap="square" lIns="0" tIns="17145" rIns="0" bIns="0" rtlCol="0">
            <a:spAutoFit/>
          </a:bodyPr>
          <a:lstStyle/>
          <a:p>
            <a:pPr marL="193675" indent="-180975">
              <a:lnSpc>
                <a:spcPct val="100000"/>
              </a:lnSpc>
              <a:spcBef>
                <a:spcPts val="135"/>
              </a:spcBef>
              <a:buClr>
                <a:srgbClr val="1C4999"/>
              </a:buClr>
              <a:buSzPct val="79310"/>
              <a:buFont typeface="Wingdings"/>
              <a:buChar char=""/>
              <a:tabLst>
                <a:tab pos="193675" algn="l"/>
              </a:tabLst>
            </a:pPr>
            <a:r>
              <a:rPr sz="1450" b="1" dirty="0">
                <a:solidFill>
                  <a:srgbClr val="FFFFFF"/>
                </a:solidFill>
                <a:latin typeface="Calibri"/>
                <a:cs typeface="Calibri"/>
              </a:rPr>
              <a:t>AROMA</a:t>
            </a:r>
            <a:r>
              <a:rPr sz="1450" b="1" spc="110" dirty="0">
                <a:solidFill>
                  <a:srgbClr val="FFFFFF"/>
                </a:solidFill>
                <a:latin typeface="Calibri"/>
                <a:cs typeface="Calibri"/>
              </a:rPr>
              <a:t> </a:t>
            </a:r>
            <a:r>
              <a:rPr sz="1450" b="1" spc="-20" dirty="0">
                <a:solidFill>
                  <a:srgbClr val="FFFFFF"/>
                </a:solidFill>
                <a:latin typeface="Calibri"/>
                <a:cs typeface="Calibri"/>
              </a:rPr>
              <a:t>FREE</a:t>
            </a:r>
            <a:endParaRPr sz="1450">
              <a:latin typeface="Calibri"/>
              <a:cs typeface="Calibri"/>
            </a:endParaRPr>
          </a:p>
        </p:txBody>
      </p:sp>
      <p:pic>
        <p:nvPicPr>
          <p:cNvPr id="18" name="object 18"/>
          <p:cNvPicPr/>
          <p:nvPr/>
        </p:nvPicPr>
        <p:blipFill>
          <a:blip r:embed="rId9" cstate="print"/>
          <a:stretch>
            <a:fillRect/>
          </a:stretch>
        </p:blipFill>
        <p:spPr>
          <a:xfrm>
            <a:off x="765048" y="2717292"/>
            <a:ext cx="735542" cy="734880"/>
          </a:xfrm>
          <a:prstGeom prst="rect">
            <a:avLst/>
          </a:prstGeom>
        </p:spPr>
      </p:pic>
      <p:pic>
        <p:nvPicPr>
          <p:cNvPr id="19" name="object 19"/>
          <p:cNvPicPr/>
          <p:nvPr/>
        </p:nvPicPr>
        <p:blipFill>
          <a:blip r:embed="rId10" cstate="print"/>
          <a:stretch>
            <a:fillRect/>
          </a:stretch>
        </p:blipFill>
        <p:spPr>
          <a:xfrm>
            <a:off x="865319" y="2005333"/>
            <a:ext cx="597876" cy="665539"/>
          </a:xfrm>
          <a:prstGeom prst="rect">
            <a:avLst/>
          </a:prstGeom>
        </p:spPr>
      </p:pic>
      <p:grpSp>
        <p:nvGrpSpPr>
          <p:cNvPr id="20" name="object 20"/>
          <p:cNvGrpSpPr/>
          <p:nvPr/>
        </p:nvGrpSpPr>
        <p:grpSpPr>
          <a:xfrm>
            <a:off x="3111246" y="1712214"/>
            <a:ext cx="2010410" cy="1716405"/>
            <a:chOff x="3111246" y="1712214"/>
            <a:chExt cx="2010410" cy="1716405"/>
          </a:xfrm>
        </p:grpSpPr>
        <p:pic>
          <p:nvPicPr>
            <p:cNvPr id="21" name="object 21"/>
            <p:cNvPicPr/>
            <p:nvPr/>
          </p:nvPicPr>
          <p:blipFill>
            <a:blip r:embed="rId11" cstate="print"/>
            <a:stretch>
              <a:fillRect/>
            </a:stretch>
          </p:blipFill>
          <p:spPr>
            <a:xfrm>
              <a:off x="3271738" y="1810264"/>
              <a:ext cx="1695156" cy="890263"/>
            </a:xfrm>
            <a:prstGeom prst="rect">
              <a:avLst/>
            </a:prstGeom>
          </p:spPr>
        </p:pic>
        <p:sp>
          <p:nvSpPr>
            <p:cNvPr id="22" name="object 22"/>
            <p:cNvSpPr/>
            <p:nvPr/>
          </p:nvSpPr>
          <p:spPr>
            <a:xfrm>
              <a:off x="3116580" y="1717548"/>
              <a:ext cx="1999614" cy="1705610"/>
            </a:xfrm>
            <a:custGeom>
              <a:avLst/>
              <a:gdLst/>
              <a:ahLst/>
              <a:cxnLst/>
              <a:rect l="l" t="t" r="r" b="b"/>
              <a:pathLst>
                <a:path w="1999614" h="1705610">
                  <a:moveTo>
                    <a:pt x="0" y="170687"/>
                  </a:moveTo>
                  <a:lnTo>
                    <a:pt x="6187" y="125236"/>
                  </a:lnTo>
                  <a:lnTo>
                    <a:pt x="23593" y="84440"/>
                  </a:lnTo>
                  <a:lnTo>
                    <a:pt x="50482" y="49910"/>
                  </a:lnTo>
                  <a:lnTo>
                    <a:pt x="85118" y="23255"/>
                  </a:lnTo>
                  <a:lnTo>
                    <a:pt x="125765" y="6081"/>
                  </a:lnTo>
                  <a:lnTo>
                    <a:pt x="170688" y="0"/>
                  </a:lnTo>
                  <a:lnTo>
                    <a:pt x="1828800" y="0"/>
                  </a:lnTo>
                  <a:lnTo>
                    <a:pt x="1874251" y="6081"/>
                  </a:lnTo>
                  <a:lnTo>
                    <a:pt x="1915047" y="23255"/>
                  </a:lnTo>
                  <a:lnTo>
                    <a:pt x="1949576" y="49910"/>
                  </a:lnTo>
                  <a:lnTo>
                    <a:pt x="1976232" y="84440"/>
                  </a:lnTo>
                  <a:lnTo>
                    <a:pt x="1993406" y="125236"/>
                  </a:lnTo>
                  <a:lnTo>
                    <a:pt x="1999487" y="170687"/>
                  </a:lnTo>
                  <a:lnTo>
                    <a:pt x="1999487" y="1534667"/>
                  </a:lnTo>
                  <a:lnTo>
                    <a:pt x="1993406" y="1580119"/>
                  </a:lnTo>
                  <a:lnTo>
                    <a:pt x="1976232" y="1620915"/>
                  </a:lnTo>
                  <a:lnTo>
                    <a:pt x="1949576" y="1655444"/>
                  </a:lnTo>
                  <a:lnTo>
                    <a:pt x="1915047" y="1682100"/>
                  </a:lnTo>
                  <a:lnTo>
                    <a:pt x="1874251" y="1699274"/>
                  </a:lnTo>
                  <a:lnTo>
                    <a:pt x="1828800" y="1705355"/>
                  </a:lnTo>
                  <a:lnTo>
                    <a:pt x="170688" y="1705355"/>
                  </a:lnTo>
                  <a:lnTo>
                    <a:pt x="125765" y="1699274"/>
                  </a:lnTo>
                  <a:lnTo>
                    <a:pt x="85118" y="1682100"/>
                  </a:lnTo>
                  <a:lnTo>
                    <a:pt x="50482" y="1655444"/>
                  </a:lnTo>
                  <a:lnTo>
                    <a:pt x="23593" y="1620915"/>
                  </a:lnTo>
                  <a:lnTo>
                    <a:pt x="6187" y="1580119"/>
                  </a:lnTo>
                  <a:lnTo>
                    <a:pt x="0" y="1534667"/>
                  </a:lnTo>
                  <a:lnTo>
                    <a:pt x="0" y="170687"/>
                  </a:lnTo>
                  <a:close/>
                </a:path>
              </a:pathLst>
            </a:custGeom>
            <a:ln w="10668">
              <a:solidFill>
                <a:srgbClr val="2F528E"/>
              </a:solidFill>
            </a:ln>
          </p:spPr>
          <p:txBody>
            <a:bodyPr wrap="square" lIns="0" tIns="0" rIns="0" bIns="0" rtlCol="0"/>
            <a:lstStyle/>
            <a:p>
              <a:endParaRPr/>
            </a:p>
          </p:txBody>
        </p:sp>
      </p:grpSp>
      <p:grpSp>
        <p:nvGrpSpPr>
          <p:cNvPr id="23" name="object 23"/>
          <p:cNvGrpSpPr/>
          <p:nvPr/>
        </p:nvGrpSpPr>
        <p:grpSpPr>
          <a:xfrm>
            <a:off x="3156966" y="3813809"/>
            <a:ext cx="1967864" cy="2280285"/>
            <a:chOff x="3156966" y="3813809"/>
            <a:chExt cx="1967864" cy="2280285"/>
          </a:xfrm>
        </p:grpSpPr>
        <p:pic>
          <p:nvPicPr>
            <p:cNvPr id="24" name="object 24"/>
            <p:cNvPicPr/>
            <p:nvPr/>
          </p:nvPicPr>
          <p:blipFill>
            <a:blip r:embed="rId12" cstate="print"/>
            <a:stretch>
              <a:fillRect/>
            </a:stretch>
          </p:blipFill>
          <p:spPr>
            <a:xfrm>
              <a:off x="3874911" y="4612334"/>
              <a:ext cx="535635" cy="1363532"/>
            </a:xfrm>
            <a:prstGeom prst="rect">
              <a:avLst/>
            </a:prstGeom>
          </p:spPr>
        </p:pic>
        <p:sp>
          <p:nvSpPr>
            <p:cNvPr id="25" name="object 25"/>
            <p:cNvSpPr/>
            <p:nvPr/>
          </p:nvSpPr>
          <p:spPr>
            <a:xfrm>
              <a:off x="3162300" y="3819143"/>
              <a:ext cx="1957070" cy="2269490"/>
            </a:xfrm>
            <a:custGeom>
              <a:avLst/>
              <a:gdLst/>
              <a:ahLst/>
              <a:cxnLst/>
              <a:rect l="l" t="t" r="r" b="b"/>
              <a:pathLst>
                <a:path w="1957070" h="2269490">
                  <a:moveTo>
                    <a:pt x="0" y="195072"/>
                  </a:moveTo>
                  <a:lnTo>
                    <a:pt x="5127" y="150676"/>
                  </a:lnTo>
                  <a:lnTo>
                    <a:pt x="19745" y="109745"/>
                  </a:lnTo>
                  <a:lnTo>
                    <a:pt x="42707" y="73507"/>
                  </a:lnTo>
                  <a:lnTo>
                    <a:pt x="72867" y="43187"/>
                  </a:lnTo>
                  <a:lnTo>
                    <a:pt x="109079" y="20011"/>
                  </a:lnTo>
                  <a:lnTo>
                    <a:pt x="150196" y="5207"/>
                  </a:lnTo>
                  <a:lnTo>
                    <a:pt x="195072" y="0"/>
                  </a:lnTo>
                  <a:lnTo>
                    <a:pt x="1760220" y="0"/>
                  </a:lnTo>
                  <a:lnTo>
                    <a:pt x="1805180" y="5207"/>
                  </a:lnTo>
                  <a:lnTo>
                    <a:pt x="1846514" y="20011"/>
                  </a:lnTo>
                  <a:lnTo>
                    <a:pt x="1883024" y="43187"/>
                  </a:lnTo>
                  <a:lnTo>
                    <a:pt x="1913508" y="73507"/>
                  </a:lnTo>
                  <a:lnTo>
                    <a:pt x="1936768" y="109745"/>
                  </a:lnTo>
                  <a:lnTo>
                    <a:pt x="1951604" y="150676"/>
                  </a:lnTo>
                  <a:lnTo>
                    <a:pt x="1956816" y="195072"/>
                  </a:lnTo>
                  <a:lnTo>
                    <a:pt x="1956816" y="2074163"/>
                  </a:lnTo>
                  <a:lnTo>
                    <a:pt x="1951604" y="2119039"/>
                  </a:lnTo>
                  <a:lnTo>
                    <a:pt x="1936768" y="2160156"/>
                  </a:lnTo>
                  <a:lnTo>
                    <a:pt x="1913508" y="2196368"/>
                  </a:lnTo>
                  <a:lnTo>
                    <a:pt x="1883024" y="2226528"/>
                  </a:lnTo>
                  <a:lnTo>
                    <a:pt x="1846514" y="2249490"/>
                  </a:lnTo>
                  <a:lnTo>
                    <a:pt x="1805180" y="2264108"/>
                  </a:lnTo>
                  <a:lnTo>
                    <a:pt x="1760220" y="2269235"/>
                  </a:lnTo>
                  <a:lnTo>
                    <a:pt x="195072" y="2269235"/>
                  </a:lnTo>
                  <a:lnTo>
                    <a:pt x="150196" y="2264108"/>
                  </a:lnTo>
                  <a:lnTo>
                    <a:pt x="109079" y="2249490"/>
                  </a:lnTo>
                  <a:lnTo>
                    <a:pt x="72867" y="2226528"/>
                  </a:lnTo>
                  <a:lnTo>
                    <a:pt x="42707" y="2196368"/>
                  </a:lnTo>
                  <a:lnTo>
                    <a:pt x="19745" y="2160156"/>
                  </a:lnTo>
                  <a:lnTo>
                    <a:pt x="5127" y="2119039"/>
                  </a:lnTo>
                  <a:lnTo>
                    <a:pt x="0" y="2074163"/>
                  </a:lnTo>
                  <a:lnTo>
                    <a:pt x="0" y="195072"/>
                  </a:lnTo>
                  <a:close/>
                </a:path>
              </a:pathLst>
            </a:custGeom>
            <a:ln w="10668">
              <a:solidFill>
                <a:srgbClr val="2F528E"/>
              </a:solidFill>
            </a:ln>
          </p:spPr>
          <p:txBody>
            <a:bodyPr wrap="square" lIns="0" tIns="0" rIns="0" bIns="0" rtlCol="0"/>
            <a:lstStyle/>
            <a:p>
              <a:endParaRPr/>
            </a:p>
          </p:txBody>
        </p:sp>
      </p:grpSp>
      <p:pic>
        <p:nvPicPr>
          <p:cNvPr id="26" name="object 26"/>
          <p:cNvPicPr/>
          <p:nvPr/>
        </p:nvPicPr>
        <p:blipFill>
          <a:blip r:embed="rId13" cstate="print"/>
          <a:stretch>
            <a:fillRect/>
          </a:stretch>
        </p:blipFill>
        <p:spPr>
          <a:xfrm>
            <a:off x="865631" y="4354067"/>
            <a:ext cx="602809" cy="851916"/>
          </a:xfrm>
          <a:prstGeom prst="rect">
            <a:avLst/>
          </a:prstGeom>
        </p:spPr>
      </p:pic>
      <p:grpSp>
        <p:nvGrpSpPr>
          <p:cNvPr id="27" name="object 27"/>
          <p:cNvGrpSpPr/>
          <p:nvPr/>
        </p:nvGrpSpPr>
        <p:grpSpPr>
          <a:xfrm>
            <a:off x="910389" y="5318550"/>
            <a:ext cx="445134" cy="678180"/>
            <a:chOff x="910389" y="5318550"/>
            <a:chExt cx="445134" cy="678180"/>
          </a:xfrm>
        </p:grpSpPr>
        <p:pic>
          <p:nvPicPr>
            <p:cNvPr id="28" name="object 28"/>
            <p:cNvPicPr/>
            <p:nvPr/>
          </p:nvPicPr>
          <p:blipFill>
            <a:blip r:embed="rId14" cstate="print"/>
            <a:stretch>
              <a:fillRect/>
            </a:stretch>
          </p:blipFill>
          <p:spPr>
            <a:xfrm>
              <a:off x="910389" y="5318550"/>
              <a:ext cx="444860" cy="539705"/>
            </a:xfrm>
            <a:prstGeom prst="rect">
              <a:avLst/>
            </a:prstGeom>
          </p:spPr>
        </p:pic>
        <p:pic>
          <p:nvPicPr>
            <p:cNvPr id="29" name="object 29"/>
            <p:cNvPicPr/>
            <p:nvPr/>
          </p:nvPicPr>
          <p:blipFill>
            <a:blip r:embed="rId15" cstate="print"/>
            <a:stretch>
              <a:fillRect/>
            </a:stretch>
          </p:blipFill>
          <p:spPr>
            <a:xfrm>
              <a:off x="939545" y="5891021"/>
              <a:ext cx="409955" cy="105156"/>
            </a:xfrm>
            <a:prstGeom prst="rect">
              <a:avLst/>
            </a:prstGeom>
          </p:spPr>
        </p:pic>
      </p:grpSp>
      <p:pic>
        <p:nvPicPr>
          <p:cNvPr id="30" name="object 30"/>
          <p:cNvPicPr/>
          <p:nvPr/>
        </p:nvPicPr>
        <p:blipFill>
          <a:blip r:embed="rId16" cstate="print"/>
          <a:stretch>
            <a:fillRect/>
          </a:stretch>
        </p:blipFill>
        <p:spPr>
          <a:xfrm>
            <a:off x="1020317" y="6067805"/>
            <a:ext cx="259079" cy="105156"/>
          </a:xfrm>
          <a:prstGeom prst="rect">
            <a:avLst/>
          </a:prstGeom>
        </p:spPr>
      </p:pic>
      <p:sp>
        <p:nvSpPr>
          <p:cNvPr id="31" name="object 31"/>
          <p:cNvSpPr txBox="1">
            <a:spLocks noGrp="1"/>
          </p:cNvSpPr>
          <p:nvPr>
            <p:ph type="title"/>
          </p:nvPr>
        </p:nvSpPr>
        <p:spPr>
          <a:xfrm>
            <a:off x="962684" y="1177554"/>
            <a:ext cx="5387340" cy="327660"/>
          </a:xfrm>
          <a:prstGeom prst="rect">
            <a:avLst/>
          </a:prstGeom>
        </p:spPr>
        <p:txBody>
          <a:bodyPr vert="horz" wrap="square" lIns="0" tIns="16510" rIns="0" bIns="0" rtlCol="0">
            <a:spAutoFit/>
          </a:bodyPr>
          <a:lstStyle/>
          <a:p>
            <a:pPr marL="12700">
              <a:lnSpc>
                <a:spcPct val="100000"/>
              </a:lnSpc>
              <a:spcBef>
                <a:spcPts val="130"/>
              </a:spcBef>
            </a:pPr>
            <a:r>
              <a:rPr dirty="0"/>
              <a:t>Eurostar</a:t>
            </a:r>
            <a:r>
              <a:rPr spc="15" dirty="0"/>
              <a:t> </a:t>
            </a:r>
            <a:r>
              <a:rPr dirty="0"/>
              <a:t>2000</a:t>
            </a:r>
            <a:r>
              <a:rPr spc="45" dirty="0"/>
              <a:t> </a:t>
            </a:r>
            <a:r>
              <a:rPr dirty="0"/>
              <a:t>Filling</a:t>
            </a:r>
            <a:r>
              <a:rPr spc="-25" dirty="0"/>
              <a:t> </a:t>
            </a:r>
            <a:r>
              <a:rPr dirty="0"/>
              <a:t>Valve</a:t>
            </a:r>
            <a:r>
              <a:rPr spc="65" dirty="0"/>
              <a:t> </a:t>
            </a:r>
            <a:r>
              <a:rPr dirty="0"/>
              <a:t>Key</a:t>
            </a:r>
            <a:r>
              <a:rPr spc="25" dirty="0"/>
              <a:t> </a:t>
            </a:r>
            <a:r>
              <a:rPr spc="-10" dirty="0"/>
              <a:t>Improvement</a:t>
            </a:r>
          </a:p>
        </p:txBody>
      </p:sp>
      <p:sp>
        <p:nvSpPr>
          <p:cNvPr id="32" name="object 32"/>
          <p:cNvSpPr txBox="1"/>
          <p:nvPr/>
        </p:nvSpPr>
        <p:spPr>
          <a:xfrm>
            <a:off x="6535010" y="1177554"/>
            <a:ext cx="1452245" cy="327660"/>
          </a:xfrm>
          <a:prstGeom prst="rect">
            <a:avLst/>
          </a:prstGeom>
        </p:spPr>
        <p:txBody>
          <a:bodyPr vert="horz" wrap="square" lIns="0" tIns="16510" rIns="0" bIns="0" rtlCol="0">
            <a:spAutoFit/>
          </a:bodyPr>
          <a:lstStyle/>
          <a:p>
            <a:pPr marL="12700">
              <a:lnSpc>
                <a:spcPct val="100000"/>
              </a:lnSpc>
              <a:spcBef>
                <a:spcPts val="130"/>
              </a:spcBef>
            </a:pPr>
            <a:r>
              <a:rPr sz="1950" b="1" dirty="0">
                <a:solidFill>
                  <a:srgbClr val="0000CC"/>
                </a:solidFill>
                <a:latin typeface="Arial"/>
                <a:cs typeface="Arial"/>
              </a:rPr>
              <a:t>(Glass-</a:t>
            </a:r>
            <a:r>
              <a:rPr sz="1950" b="1" spc="-20" dirty="0">
                <a:solidFill>
                  <a:srgbClr val="0000CC"/>
                </a:solidFill>
                <a:latin typeface="Arial"/>
                <a:cs typeface="Arial"/>
              </a:rPr>
              <a:t>PET)</a:t>
            </a:r>
            <a:endParaRPr sz="1950">
              <a:latin typeface="Arial"/>
              <a:cs typeface="Arial"/>
            </a:endParaRPr>
          </a:p>
        </p:txBody>
      </p:sp>
      <p:pic>
        <p:nvPicPr>
          <p:cNvPr id="33" name="object 33"/>
          <p:cNvPicPr/>
          <p:nvPr/>
        </p:nvPicPr>
        <p:blipFill>
          <a:blip r:embed="rId17" cstate="print"/>
          <a:stretch>
            <a:fillRect/>
          </a:stretch>
        </p:blipFill>
        <p:spPr>
          <a:xfrm>
            <a:off x="8641080" y="1153668"/>
            <a:ext cx="831527" cy="565815"/>
          </a:xfrm>
          <a:prstGeom prst="rect">
            <a:avLst/>
          </a:prstGeom>
        </p:spPr>
      </p:pic>
      <p:sp>
        <p:nvSpPr>
          <p:cNvPr id="34" name="object 34"/>
          <p:cNvSpPr txBox="1"/>
          <p:nvPr/>
        </p:nvSpPr>
        <p:spPr>
          <a:xfrm>
            <a:off x="343930" y="1613400"/>
            <a:ext cx="2456815" cy="164465"/>
          </a:xfrm>
          <a:prstGeom prst="rect">
            <a:avLst/>
          </a:prstGeom>
        </p:spPr>
        <p:txBody>
          <a:bodyPr vert="horz" wrap="square" lIns="0" tIns="13970" rIns="0" bIns="0" rtlCol="0">
            <a:spAutoFit/>
          </a:bodyPr>
          <a:lstStyle/>
          <a:p>
            <a:pPr marL="12700">
              <a:lnSpc>
                <a:spcPct val="100000"/>
              </a:lnSpc>
              <a:spcBef>
                <a:spcPts val="110"/>
              </a:spcBef>
            </a:pPr>
            <a:r>
              <a:rPr sz="900" b="1" dirty="0">
                <a:solidFill>
                  <a:srgbClr val="FF0000"/>
                </a:solidFill>
                <a:latin typeface="Arial"/>
                <a:cs typeface="Arial"/>
              </a:rPr>
              <a:t>Example</a:t>
            </a:r>
            <a:r>
              <a:rPr sz="900" b="1" spc="240" dirty="0">
                <a:solidFill>
                  <a:srgbClr val="FF0000"/>
                </a:solidFill>
                <a:latin typeface="Arial"/>
                <a:cs typeface="Arial"/>
              </a:rPr>
              <a:t> </a:t>
            </a:r>
            <a:r>
              <a:rPr sz="900" b="1" dirty="0">
                <a:solidFill>
                  <a:srgbClr val="FF0000"/>
                </a:solidFill>
                <a:latin typeface="Arial"/>
                <a:cs typeface="Arial"/>
              </a:rPr>
              <a:t>how</a:t>
            </a:r>
            <a:r>
              <a:rPr sz="900" b="1" spc="-10" dirty="0">
                <a:solidFill>
                  <a:srgbClr val="FF0000"/>
                </a:solidFill>
                <a:latin typeface="Arial"/>
                <a:cs typeface="Arial"/>
              </a:rPr>
              <a:t> </a:t>
            </a:r>
            <a:r>
              <a:rPr sz="900" b="1" dirty="0">
                <a:solidFill>
                  <a:srgbClr val="FF0000"/>
                </a:solidFill>
                <a:latin typeface="Arial"/>
                <a:cs typeface="Arial"/>
              </a:rPr>
              <a:t>we</a:t>
            </a:r>
            <a:r>
              <a:rPr sz="900" b="1" spc="-20" dirty="0">
                <a:solidFill>
                  <a:srgbClr val="FF0000"/>
                </a:solidFill>
                <a:latin typeface="Arial"/>
                <a:cs typeface="Arial"/>
              </a:rPr>
              <a:t> </a:t>
            </a:r>
            <a:r>
              <a:rPr sz="900" b="1" dirty="0">
                <a:solidFill>
                  <a:srgbClr val="FF0000"/>
                </a:solidFill>
                <a:latin typeface="Arial"/>
                <a:cs typeface="Arial"/>
              </a:rPr>
              <a:t>can</a:t>
            </a:r>
            <a:r>
              <a:rPr sz="900" b="1" spc="15" dirty="0">
                <a:solidFill>
                  <a:srgbClr val="FF0000"/>
                </a:solidFill>
                <a:latin typeface="Arial"/>
                <a:cs typeface="Arial"/>
              </a:rPr>
              <a:t> </a:t>
            </a:r>
            <a:r>
              <a:rPr sz="900" b="1" dirty="0">
                <a:solidFill>
                  <a:srgbClr val="FF0000"/>
                </a:solidFill>
                <a:latin typeface="Arial"/>
                <a:cs typeface="Arial"/>
              </a:rPr>
              <a:t>support</a:t>
            </a:r>
            <a:r>
              <a:rPr sz="900" b="1" spc="5" dirty="0">
                <a:solidFill>
                  <a:srgbClr val="FF0000"/>
                </a:solidFill>
                <a:latin typeface="Arial"/>
                <a:cs typeface="Arial"/>
              </a:rPr>
              <a:t> </a:t>
            </a:r>
            <a:r>
              <a:rPr sz="900" b="1" dirty="0">
                <a:solidFill>
                  <a:srgbClr val="FF0000"/>
                </a:solidFill>
                <a:latin typeface="Arial"/>
                <a:cs typeface="Arial"/>
              </a:rPr>
              <a:t>our</a:t>
            </a:r>
            <a:r>
              <a:rPr sz="900" b="1" spc="10" dirty="0">
                <a:solidFill>
                  <a:srgbClr val="FF0000"/>
                </a:solidFill>
                <a:latin typeface="Arial"/>
                <a:cs typeface="Arial"/>
              </a:rPr>
              <a:t> </a:t>
            </a:r>
            <a:r>
              <a:rPr sz="900" b="1" spc="-10" dirty="0">
                <a:solidFill>
                  <a:srgbClr val="FF0000"/>
                </a:solidFill>
                <a:latin typeface="Arial"/>
                <a:cs typeface="Arial"/>
              </a:rPr>
              <a:t>Customer</a:t>
            </a:r>
            <a:endParaRPr sz="900">
              <a:latin typeface="Arial"/>
              <a:cs typeface="Arial"/>
            </a:endParaRPr>
          </a:p>
        </p:txBody>
      </p:sp>
      <p:pic>
        <p:nvPicPr>
          <p:cNvPr id="35" name="object 35"/>
          <p:cNvPicPr/>
          <p:nvPr/>
        </p:nvPicPr>
        <p:blipFill>
          <a:blip r:embed="rId18" cstate="print"/>
          <a:stretch>
            <a:fillRect/>
          </a:stretch>
        </p:blipFill>
        <p:spPr>
          <a:xfrm>
            <a:off x="8098535" y="2808732"/>
            <a:ext cx="1821179" cy="2458211"/>
          </a:xfrm>
          <a:prstGeom prst="rect">
            <a:avLst/>
          </a:prstGeom>
        </p:spPr>
      </p:pic>
      <p:sp>
        <p:nvSpPr>
          <p:cNvPr id="36" name="object 36"/>
          <p:cNvSpPr txBox="1"/>
          <p:nvPr/>
        </p:nvSpPr>
        <p:spPr>
          <a:xfrm>
            <a:off x="3251756" y="2925569"/>
            <a:ext cx="1630680" cy="252729"/>
          </a:xfrm>
          <a:prstGeom prst="rect">
            <a:avLst/>
          </a:prstGeom>
        </p:spPr>
        <p:txBody>
          <a:bodyPr vert="horz" wrap="square" lIns="0" tIns="17145" rIns="0" bIns="0" rtlCol="0">
            <a:spAutoFit/>
          </a:bodyPr>
          <a:lstStyle/>
          <a:p>
            <a:pPr marL="12700">
              <a:lnSpc>
                <a:spcPct val="100000"/>
              </a:lnSpc>
              <a:spcBef>
                <a:spcPts val="135"/>
              </a:spcBef>
            </a:pPr>
            <a:r>
              <a:rPr sz="1450" dirty="0">
                <a:solidFill>
                  <a:srgbClr val="0000CC"/>
                </a:solidFill>
                <a:latin typeface="Arial MT"/>
                <a:cs typeface="Arial MT"/>
              </a:rPr>
              <a:t>Filling</a:t>
            </a:r>
            <a:r>
              <a:rPr sz="1450" spc="20" dirty="0">
                <a:solidFill>
                  <a:srgbClr val="0000CC"/>
                </a:solidFill>
                <a:latin typeface="Arial MT"/>
                <a:cs typeface="Arial MT"/>
              </a:rPr>
              <a:t> </a:t>
            </a:r>
            <a:r>
              <a:rPr sz="1450" dirty="0">
                <a:solidFill>
                  <a:srgbClr val="0000CC"/>
                </a:solidFill>
                <a:latin typeface="Arial MT"/>
                <a:cs typeface="Arial MT"/>
              </a:rPr>
              <a:t>valve</a:t>
            </a:r>
            <a:r>
              <a:rPr sz="1450" spc="55" dirty="0">
                <a:solidFill>
                  <a:srgbClr val="0000CC"/>
                </a:solidFill>
                <a:latin typeface="Arial MT"/>
                <a:cs typeface="Arial MT"/>
              </a:rPr>
              <a:t> </a:t>
            </a:r>
            <a:r>
              <a:rPr sz="1450" spc="-10" dirty="0">
                <a:solidFill>
                  <a:srgbClr val="0000CC"/>
                </a:solidFill>
                <a:latin typeface="Arial MT"/>
                <a:cs typeface="Arial MT"/>
              </a:rPr>
              <a:t>control</a:t>
            </a:r>
            <a:endParaRPr sz="1450">
              <a:latin typeface="Arial MT"/>
              <a:cs typeface="Arial MT"/>
            </a:endParaRPr>
          </a:p>
        </p:txBody>
      </p:sp>
      <p:sp>
        <p:nvSpPr>
          <p:cNvPr id="37" name="object 37"/>
          <p:cNvSpPr txBox="1"/>
          <p:nvPr/>
        </p:nvSpPr>
        <p:spPr>
          <a:xfrm>
            <a:off x="3597621" y="4019832"/>
            <a:ext cx="1058545" cy="427990"/>
          </a:xfrm>
          <a:prstGeom prst="rect">
            <a:avLst/>
          </a:prstGeom>
        </p:spPr>
        <p:txBody>
          <a:bodyPr vert="horz" wrap="square" lIns="0" tIns="12065" rIns="0" bIns="0" rtlCol="0">
            <a:spAutoFit/>
          </a:bodyPr>
          <a:lstStyle/>
          <a:p>
            <a:pPr marL="12700" marR="5080">
              <a:lnSpc>
                <a:spcPct val="101499"/>
              </a:lnSpc>
              <a:spcBef>
                <a:spcPts val="95"/>
              </a:spcBef>
            </a:pPr>
            <a:r>
              <a:rPr sz="1300" dirty="0">
                <a:solidFill>
                  <a:srgbClr val="0000CC"/>
                </a:solidFill>
                <a:latin typeface="Arial MT"/>
                <a:cs typeface="Arial MT"/>
              </a:rPr>
              <a:t>Centering</a:t>
            </a:r>
            <a:r>
              <a:rPr sz="1300" spc="25" dirty="0">
                <a:solidFill>
                  <a:srgbClr val="0000CC"/>
                </a:solidFill>
                <a:latin typeface="Arial MT"/>
                <a:cs typeface="Arial MT"/>
              </a:rPr>
              <a:t> </a:t>
            </a:r>
            <a:r>
              <a:rPr sz="1300" spc="-20" dirty="0">
                <a:solidFill>
                  <a:srgbClr val="0000CC"/>
                </a:solidFill>
                <a:latin typeface="Arial MT"/>
                <a:cs typeface="Arial MT"/>
              </a:rPr>
              <a:t>bell </a:t>
            </a:r>
            <a:r>
              <a:rPr sz="1300" dirty="0">
                <a:solidFill>
                  <a:srgbClr val="0000CC"/>
                </a:solidFill>
                <a:latin typeface="Arial MT"/>
                <a:cs typeface="Arial MT"/>
              </a:rPr>
              <a:t>mouth</a:t>
            </a:r>
            <a:r>
              <a:rPr sz="1300" spc="35" dirty="0">
                <a:solidFill>
                  <a:srgbClr val="0000CC"/>
                </a:solidFill>
                <a:latin typeface="Arial MT"/>
                <a:cs typeface="Arial MT"/>
              </a:rPr>
              <a:t> </a:t>
            </a:r>
            <a:r>
              <a:rPr sz="1300" spc="-10" dirty="0">
                <a:solidFill>
                  <a:srgbClr val="0000CC"/>
                </a:solidFill>
                <a:latin typeface="Arial MT"/>
                <a:cs typeface="Arial MT"/>
              </a:rPr>
              <a:t>gasket</a:t>
            </a:r>
            <a:endParaRPr sz="1300">
              <a:latin typeface="Arial MT"/>
              <a:cs typeface="Arial MT"/>
            </a:endParaRPr>
          </a:p>
        </p:txBody>
      </p:sp>
      <p:pic>
        <p:nvPicPr>
          <p:cNvPr id="38" name="object 38"/>
          <p:cNvPicPr/>
          <p:nvPr/>
        </p:nvPicPr>
        <p:blipFill>
          <a:blip r:embed="rId19" cstate="print"/>
          <a:stretch>
            <a:fillRect/>
          </a:stretch>
        </p:blipFill>
        <p:spPr>
          <a:xfrm>
            <a:off x="108204" y="6208776"/>
            <a:ext cx="702564" cy="440435"/>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522215" y="2056907"/>
            <a:ext cx="2934970" cy="731520"/>
          </a:xfrm>
          <a:prstGeom prst="rect">
            <a:avLst/>
          </a:prstGeom>
        </p:spPr>
        <p:txBody>
          <a:bodyPr vert="horz" wrap="square" lIns="0" tIns="17145" rIns="0" bIns="0" rtlCol="0">
            <a:spAutoFit/>
          </a:bodyPr>
          <a:lstStyle/>
          <a:p>
            <a:pPr marL="248285" indent="-235585">
              <a:lnSpc>
                <a:spcPct val="100000"/>
              </a:lnSpc>
              <a:spcBef>
                <a:spcPts val="135"/>
              </a:spcBef>
              <a:buSzPct val="86206"/>
              <a:buFont typeface="Wingdings"/>
              <a:buChar char=""/>
              <a:tabLst>
                <a:tab pos="248285" algn="l"/>
              </a:tabLst>
            </a:pPr>
            <a:r>
              <a:rPr sz="1450" spc="-10" dirty="0">
                <a:solidFill>
                  <a:srgbClr val="0000CC"/>
                </a:solidFill>
                <a:latin typeface="Arial MT"/>
                <a:cs typeface="Arial MT"/>
              </a:rPr>
              <a:t>Description:</a:t>
            </a:r>
            <a:endParaRPr sz="1450">
              <a:latin typeface="Arial MT"/>
              <a:cs typeface="Arial MT"/>
            </a:endParaRPr>
          </a:p>
          <a:p>
            <a:pPr marL="620395" marR="5080" lvl="1" indent="-236854">
              <a:lnSpc>
                <a:spcPct val="100000"/>
              </a:lnSpc>
              <a:spcBef>
                <a:spcPts val="1019"/>
              </a:spcBef>
              <a:buSzPct val="82608"/>
              <a:buFont typeface="Wingdings"/>
              <a:buChar char=""/>
              <a:tabLst>
                <a:tab pos="620395" algn="l"/>
                <a:tab pos="1024255" algn="l"/>
                <a:tab pos="1443990" algn="l"/>
                <a:tab pos="2507615" algn="l"/>
              </a:tabLst>
            </a:pPr>
            <a:r>
              <a:rPr sz="1150" spc="-25" dirty="0">
                <a:latin typeface="Arial MT"/>
                <a:cs typeface="Arial MT"/>
              </a:rPr>
              <a:t>The</a:t>
            </a:r>
            <a:r>
              <a:rPr sz="1150" dirty="0">
                <a:latin typeface="Arial MT"/>
                <a:cs typeface="Arial MT"/>
              </a:rPr>
              <a:t>	</a:t>
            </a:r>
            <a:r>
              <a:rPr sz="1150" spc="-25" dirty="0">
                <a:latin typeface="Arial MT"/>
                <a:cs typeface="Arial MT"/>
              </a:rPr>
              <a:t>new</a:t>
            </a:r>
            <a:r>
              <a:rPr sz="1150" dirty="0">
                <a:latin typeface="Arial MT"/>
                <a:cs typeface="Arial MT"/>
              </a:rPr>
              <a:t>	</a:t>
            </a:r>
            <a:r>
              <a:rPr sz="1150" spc="-10" dirty="0">
                <a:latin typeface="Arial MT"/>
                <a:cs typeface="Arial MT"/>
              </a:rPr>
              <a:t>pressurisation</a:t>
            </a:r>
            <a:r>
              <a:rPr sz="1150" dirty="0">
                <a:latin typeface="Arial MT"/>
                <a:cs typeface="Arial MT"/>
              </a:rPr>
              <a:t>	</a:t>
            </a:r>
            <a:r>
              <a:rPr sz="1150" spc="-10" dirty="0">
                <a:latin typeface="Arial MT"/>
                <a:cs typeface="Arial MT"/>
              </a:rPr>
              <a:t>valves </a:t>
            </a:r>
            <a:r>
              <a:rPr sz="1150" dirty="0">
                <a:latin typeface="Arial MT"/>
                <a:cs typeface="Arial MT"/>
              </a:rPr>
              <a:t>replace</a:t>
            </a:r>
            <a:r>
              <a:rPr sz="1150" spc="-20" dirty="0">
                <a:latin typeface="Arial MT"/>
                <a:cs typeface="Arial MT"/>
              </a:rPr>
              <a:t> </a:t>
            </a:r>
            <a:r>
              <a:rPr sz="1150" dirty="0">
                <a:latin typeface="Arial MT"/>
                <a:cs typeface="Arial MT"/>
              </a:rPr>
              <a:t>the</a:t>
            </a:r>
            <a:r>
              <a:rPr sz="1150" spc="-25" dirty="0">
                <a:latin typeface="Arial MT"/>
                <a:cs typeface="Arial MT"/>
              </a:rPr>
              <a:t> </a:t>
            </a:r>
            <a:r>
              <a:rPr sz="1150" dirty="0">
                <a:latin typeface="Arial MT"/>
                <a:cs typeface="Arial MT"/>
              </a:rPr>
              <a:t>type</a:t>
            </a:r>
            <a:r>
              <a:rPr sz="1150" spc="-10" dirty="0">
                <a:latin typeface="Arial MT"/>
                <a:cs typeface="Arial MT"/>
              </a:rPr>
              <a:t> </a:t>
            </a:r>
            <a:r>
              <a:rPr sz="1150" dirty="0">
                <a:latin typeface="Arial MT"/>
                <a:cs typeface="Arial MT"/>
              </a:rPr>
              <a:t>with</a:t>
            </a:r>
            <a:r>
              <a:rPr sz="1150" spc="15" dirty="0">
                <a:latin typeface="Arial MT"/>
                <a:cs typeface="Arial MT"/>
              </a:rPr>
              <a:t> </a:t>
            </a:r>
            <a:r>
              <a:rPr sz="1150" dirty="0">
                <a:latin typeface="Arial MT"/>
                <a:cs typeface="Arial MT"/>
              </a:rPr>
              <a:t>flat</a:t>
            </a:r>
            <a:r>
              <a:rPr sz="1150" spc="-40" dirty="0">
                <a:latin typeface="Arial MT"/>
                <a:cs typeface="Arial MT"/>
              </a:rPr>
              <a:t> </a:t>
            </a:r>
            <a:r>
              <a:rPr sz="1150" dirty="0">
                <a:latin typeface="Arial MT"/>
                <a:cs typeface="Arial MT"/>
              </a:rPr>
              <a:t>OR</a:t>
            </a:r>
            <a:r>
              <a:rPr sz="1150" spc="-25" dirty="0">
                <a:latin typeface="Arial MT"/>
                <a:cs typeface="Arial MT"/>
              </a:rPr>
              <a:t> </a:t>
            </a:r>
            <a:r>
              <a:rPr sz="1150" spc="-10" dirty="0">
                <a:latin typeface="Arial MT"/>
                <a:cs typeface="Arial MT"/>
              </a:rPr>
              <a:t>seals.</a:t>
            </a:r>
            <a:endParaRPr sz="1150">
              <a:latin typeface="Arial MT"/>
              <a:cs typeface="Arial MT"/>
            </a:endParaRPr>
          </a:p>
        </p:txBody>
      </p:sp>
      <p:sp>
        <p:nvSpPr>
          <p:cNvPr id="3" name="object 3"/>
          <p:cNvSpPr txBox="1"/>
          <p:nvPr/>
        </p:nvSpPr>
        <p:spPr>
          <a:xfrm>
            <a:off x="894048" y="2826493"/>
            <a:ext cx="2565400" cy="1320165"/>
          </a:xfrm>
          <a:prstGeom prst="rect">
            <a:avLst/>
          </a:prstGeom>
        </p:spPr>
        <p:txBody>
          <a:bodyPr vert="horz" wrap="square" lIns="0" tIns="12065" rIns="0" bIns="0" rtlCol="0">
            <a:spAutoFit/>
          </a:bodyPr>
          <a:lstStyle/>
          <a:p>
            <a:pPr marL="247650" marR="5080" indent="-235585" algn="just">
              <a:lnSpc>
                <a:spcPct val="100299"/>
              </a:lnSpc>
              <a:spcBef>
                <a:spcPts val="95"/>
              </a:spcBef>
              <a:buSzPct val="82608"/>
              <a:buFont typeface="Wingdings"/>
              <a:buChar char=""/>
              <a:tabLst>
                <a:tab pos="248920" algn="l"/>
              </a:tabLst>
            </a:pPr>
            <a:r>
              <a:rPr sz="1150" dirty="0">
                <a:latin typeface="Arial MT"/>
                <a:cs typeface="Arial MT"/>
              </a:rPr>
              <a:t>The</a:t>
            </a:r>
            <a:r>
              <a:rPr sz="1150" spc="280" dirty="0">
                <a:latin typeface="Arial MT"/>
                <a:cs typeface="Arial MT"/>
              </a:rPr>
              <a:t> </a:t>
            </a:r>
            <a:r>
              <a:rPr sz="1150" dirty="0">
                <a:latin typeface="Arial MT"/>
                <a:cs typeface="Arial MT"/>
              </a:rPr>
              <a:t>new</a:t>
            </a:r>
            <a:r>
              <a:rPr sz="1150" spc="280" dirty="0">
                <a:latin typeface="Arial MT"/>
                <a:cs typeface="Arial MT"/>
              </a:rPr>
              <a:t> </a:t>
            </a:r>
            <a:r>
              <a:rPr sz="1150" dirty="0">
                <a:latin typeface="Arial MT"/>
                <a:cs typeface="Arial MT"/>
              </a:rPr>
              <a:t>valve</a:t>
            </a:r>
            <a:r>
              <a:rPr sz="1150" spc="295" dirty="0">
                <a:latin typeface="Arial MT"/>
                <a:cs typeface="Arial MT"/>
              </a:rPr>
              <a:t> </a:t>
            </a:r>
            <a:r>
              <a:rPr sz="1150" dirty="0">
                <a:latin typeface="Arial MT"/>
                <a:cs typeface="Arial MT"/>
              </a:rPr>
              <a:t>is</a:t>
            </a:r>
            <a:r>
              <a:rPr sz="1150" spc="290" dirty="0">
                <a:latin typeface="Arial MT"/>
                <a:cs typeface="Arial MT"/>
              </a:rPr>
              <a:t> </a:t>
            </a:r>
            <a:r>
              <a:rPr sz="1150" dirty="0">
                <a:latin typeface="Arial MT"/>
                <a:cs typeface="Arial MT"/>
              </a:rPr>
              <a:t>easier</a:t>
            </a:r>
            <a:r>
              <a:rPr sz="1150" spc="285" dirty="0">
                <a:latin typeface="Arial MT"/>
                <a:cs typeface="Arial MT"/>
              </a:rPr>
              <a:t> </a:t>
            </a:r>
            <a:r>
              <a:rPr sz="1150" dirty="0">
                <a:latin typeface="Arial MT"/>
                <a:cs typeface="Arial MT"/>
              </a:rPr>
              <a:t>to</a:t>
            </a:r>
            <a:r>
              <a:rPr sz="1150" spc="280" dirty="0">
                <a:latin typeface="Arial MT"/>
                <a:cs typeface="Arial MT"/>
              </a:rPr>
              <a:t> </a:t>
            </a:r>
            <a:r>
              <a:rPr sz="1150" spc="-20" dirty="0">
                <a:latin typeface="Arial MT"/>
                <a:cs typeface="Arial MT"/>
              </a:rPr>
              <a:t>clean 	</a:t>
            </a:r>
            <a:r>
              <a:rPr sz="1150" dirty="0">
                <a:latin typeface="Arial MT"/>
                <a:cs typeface="Arial MT"/>
              </a:rPr>
              <a:t>and</a:t>
            </a:r>
            <a:r>
              <a:rPr sz="1150" spc="310" dirty="0">
                <a:latin typeface="Arial MT"/>
                <a:cs typeface="Arial MT"/>
              </a:rPr>
              <a:t>  </a:t>
            </a:r>
            <a:r>
              <a:rPr sz="1150" dirty="0">
                <a:latin typeface="Arial MT"/>
                <a:cs typeface="Arial MT"/>
              </a:rPr>
              <a:t>the</a:t>
            </a:r>
            <a:r>
              <a:rPr sz="1150" spc="320" dirty="0">
                <a:latin typeface="Arial MT"/>
                <a:cs typeface="Arial MT"/>
              </a:rPr>
              <a:t>  </a:t>
            </a:r>
            <a:r>
              <a:rPr sz="1150" dirty="0">
                <a:latin typeface="Arial MT"/>
                <a:cs typeface="Arial MT"/>
              </a:rPr>
              <a:t>inner</a:t>
            </a:r>
            <a:r>
              <a:rPr sz="1150" spc="310" dirty="0">
                <a:latin typeface="Arial MT"/>
                <a:cs typeface="Arial MT"/>
              </a:rPr>
              <a:t>  </a:t>
            </a:r>
            <a:r>
              <a:rPr sz="1150" dirty="0">
                <a:latin typeface="Arial MT"/>
                <a:cs typeface="Arial MT"/>
              </a:rPr>
              <a:t>part</a:t>
            </a:r>
            <a:r>
              <a:rPr sz="1150" spc="320" dirty="0">
                <a:latin typeface="Arial MT"/>
                <a:cs typeface="Arial MT"/>
              </a:rPr>
              <a:t>  </a:t>
            </a:r>
            <a:r>
              <a:rPr sz="1150" dirty="0">
                <a:latin typeface="Arial MT"/>
                <a:cs typeface="Arial MT"/>
              </a:rPr>
              <a:t>is</a:t>
            </a:r>
            <a:r>
              <a:rPr sz="1150" spc="305" dirty="0">
                <a:latin typeface="Arial MT"/>
                <a:cs typeface="Arial MT"/>
              </a:rPr>
              <a:t>  </a:t>
            </a:r>
            <a:r>
              <a:rPr sz="1150" spc="-20" dirty="0">
                <a:latin typeface="Arial MT"/>
                <a:cs typeface="Arial MT"/>
              </a:rPr>
              <a:t>made 	</a:t>
            </a:r>
            <a:r>
              <a:rPr sz="1150" dirty="0">
                <a:latin typeface="Arial MT"/>
                <a:cs typeface="Arial MT"/>
              </a:rPr>
              <a:t>completely</a:t>
            </a:r>
            <a:r>
              <a:rPr sz="1150" spc="220" dirty="0">
                <a:latin typeface="Arial MT"/>
                <a:cs typeface="Arial MT"/>
              </a:rPr>
              <a:t> </a:t>
            </a:r>
            <a:r>
              <a:rPr sz="1150" dirty="0">
                <a:latin typeface="Arial MT"/>
                <a:cs typeface="Arial MT"/>
              </a:rPr>
              <a:t>of</a:t>
            </a:r>
            <a:r>
              <a:rPr sz="1150" spc="254" dirty="0">
                <a:latin typeface="Arial MT"/>
                <a:cs typeface="Arial MT"/>
              </a:rPr>
              <a:t> </a:t>
            </a:r>
            <a:r>
              <a:rPr sz="1150" dirty="0">
                <a:latin typeface="Arial MT"/>
                <a:cs typeface="Arial MT"/>
              </a:rPr>
              <a:t>polyurethane</a:t>
            </a:r>
            <a:r>
              <a:rPr sz="1150" spc="245" dirty="0">
                <a:latin typeface="Arial MT"/>
                <a:cs typeface="Arial MT"/>
              </a:rPr>
              <a:t> </a:t>
            </a:r>
            <a:r>
              <a:rPr sz="1150" dirty="0">
                <a:latin typeface="Arial MT"/>
                <a:cs typeface="Arial MT"/>
              </a:rPr>
              <a:t>with</a:t>
            </a:r>
            <a:r>
              <a:rPr sz="1150" spc="235" dirty="0">
                <a:latin typeface="Arial MT"/>
                <a:cs typeface="Arial MT"/>
              </a:rPr>
              <a:t> </a:t>
            </a:r>
            <a:r>
              <a:rPr sz="1150" spc="-50" dirty="0">
                <a:latin typeface="Arial MT"/>
                <a:cs typeface="Arial MT"/>
              </a:rPr>
              <a:t>a 	</a:t>
            </a:r>
            <a:r>
              <a:rPr sz="1150" dirty="0">
                <a:latin typeface="Arial MT"/>
                <a:cs typeface="Arial MT"/>
              </a:rPr>
              <a:t>Shore</a:t>
            </a:r>
            <a:r>
              <a:rPr sz="1150" spc="-15" dirty="0">
                <a:latin typeface="Arial MT"/>
                <a:cs typeface="Arial MT"/>
              </a:rPr>
              <a:t> </a:t>
            </a:r>
            <a:r>
              <a:rPr sz="1150" dirty="0">
                <a:latin typeface="Arial MT"/>
                <a:cs typeface="Arial MT"/>
              </a:rPr>
              <a:t>hardness</a:t>
            </a:r>
            <a:r>
              <a:rPr sz="1150" spc="-20" dirty="0">
                <a:latin typeface="Arial MT"/>
                <a:cs typeface="Arial MT"/>
              </a:rPr>
              <a:t> </a:t>
            </a:r>
            <a:r>
              <a:rPr sz="1150" dirty="0">
                <a:latin typeface="Arial MT"/>
                <a:cs typeface="Arial MT"/>
              </a:rPr>
              <a:t>of</a:t>
            </a:r>
            <a:r>
              <a:rPr sz="1150" spc="-35" dirty="0">
                <a:latin typeface="Arial MT"/>
                <a:cs typeface="Arial MT"/>
              </a:rPr>
              <a:t> </a:t>
            </a:r>
            <a:r>
              <a:rPr sz="1150" spc="-25" dirty="0">
                <a:latin typeface="Arial MT"/>
                <a:cs typeface="Arial MT"/>
              </a:rPr>
              <a:t>95.</a:t>
            </a:r>
            <a:endParaRPr sz="1150">
              <a:latin typeface="Arial MT"/>
              <a:cs typeface="Arial MT"/>
            </a:endParaRPr>
          </a:p>
          <a:p>
            <a:pPr marL="247650" marR="5715" indent="-235585" algn="just">
              <a:lnSpc>
                <a:spcPct val="100400"/>
              </a:lnSpc>
              <a:spcBef>
                <a:spcPts val="500"/>
              </a:spcBef>
              <a:buSzPct val="82608"/>
              <a:buFont typeface="Wingdings"/>
              <a:buChar char=""/>
              <a:tabLst>
                <a:tab pos="248920" algn="l"/>
              </a:tabLst>
            </a:pPr>
            <a:r>
              <a:rPr sz="1150" dirty="0">
                <a:latin typeface="Arial MT"/>
                <a:cs typeface="Arial MT"/>
              </a:rPr>
              <a:t>The</a:t>
            </a:r>
            <a:r>
              <a:rPr sz="1150" spc="325" dirty="0">
                <a:latin typeface="Arial MT"/>
                <a:cs typeface="Arial MT"/>
              </a:rPr>
              <a:t>   </a:t>
            </a:r>
            <a:r>
              <a:rPr sz="1150" dirty="0">
                <a:latin typeface="Arial MT"/>
                <a:cs typeface="Arial MT"/>
              </a:rPr>
              <a:t>inner</a:t>
            </a:r>
            <a:r>
              <a:rPr sz="1150" spc="330" dirty="0">
                <a:latin typeface="Arial MT"/>
                <a:cs typeface="Arial MT"/>
              </a:rPr>
              <a:t>   </a:t>
            </a:r>
            <a:r>
              <a:rPr sz="1150" dirty="0">
                <a:latin typeface="Arial MT"/>
                <a:cs typeface="Arial MT"/>
              </a:rPr>
              <a:t>part</a:t>
            </a:r>
            <a:r>
              <a:rPr sz="1150" spc="325" dirty="0">
                <a:latin typeface="Arial MT"/>
                <a:cs typeface="Arial MT"/>
              </a:rPr>
              <a:t>   </a:t>
            </a:r>
            <a:r>
              <a:rPr sz="1150" dirty="0">
                <a:latin typeface="Arial MT"/>
                <a:cs typeface="Arial MT"/>
              </a:rPr>
              <a:t>made</a:t>
            </a:r>
            <a:r>
              <a:rPr sz="1150" spc="325" dirty="0">
                <a:latin typeface="Arial MT"/>
                <a:cs typeface="Arial MT"/>
              </a:rPr>
              <a:t>   </a:t>
            </a:r>
            <a:r>
              <a:rPr sz="1150" spc="-45" dirty="0">
                <a:latin typeface="Arial MT"/>
                <a:cs typeface="Arial MT"/>
              </a:rPr>
              <a:t>of 	</a:t>
            </a:r>
            <a:r>
              <a:rPr sz="1150" dirty="0">
                <a:latin typeface="Arial MT"/>
                <a:cs typeface="Arial MT"/>
              </a:rPr>
              <a:t>polyurethane</a:t>
            </a:r>
            <a:r>
              <a:rPr sz="1150" spc="430" dirty="0">
                <a:latin typeface="Arial MT"/>
                <a:cs typeface="Arial MT"/>
              </a:rPr>
              <a:t> </a:t>
            </a:r>
            <a:r>
              <a:rPr sz="1150" dirty="0">
                <a:latin typeface="Arial MT"/>
                <a:cs typeface="Arial MT"/>
              </a:rPr>
              <a:t>optimises</a:t>
            </a:r>
            <a:r>
              <a:rPr sz="1150" spc="425" dirty="0">
                <a:latin typeface="Arial MT"/>
                <a:cs typeface="Arial MT"/>
              </a:rPr>
              <a:t> </a:t>
            </a:r>
            <a:r>
              <a:rPr sz="1150" dirty="0">
                <a:latin typeface="Arial MT"/>
                <a:cs typeface="Arial MT"/>
              </a:rPr>
              <a:t>the</a:t>
            </a:r>
            <a:r>
              <a:rPr sz="1150" spc="434" dirty="0">
                <a:latin typeface="Arial MT"/>
                <a:cs typeface="Arial MT"/>
              </a:rPr>
              <a:t> </a:t>
            </a:r>
            <a:r>
              <a:rPr sz="1150" spc="-20" dirty="0">
                <a:latin typeface="Arial MT"/>
                <a:cs typeface="Arial MT"/>
              </a:rPr>
              <a:t>valve 	</a:t>
            </a:r>
            <a:r>
              <a:rPr sz="1150" dirty="0">
                <a:latin typeface="Arial MT"/>
                <a:cs typeface="Arial MT"/>
              </a:rPr>
              <a:t>seal</a:t>
            </a:r>
            <a:r>
              <a:rPr sz="1150" spc="25" dirty="0">
                <a:latin typeface="Arial MT"/>
                <a:cs typeface="Arial MT"/>
              </a:rPr>
              <a:t> </a:t>
            </a:r>
            <a:r>
              <a:rPr sz="1150" dirty="0">
                <a:latin typeface="Arial MT"/>
                <a:cs typeface="Arial MT"/>
              </a:rPr>
              <a:t>on</a:t>
            </a:r>
            <a:r>
              <a:rPr sz="1150" spc="10" dirty="0">
                <a:latin typeface="Arial MT"/>
                <a:cs typeface="Arial MT"/>
              </a:rPr>
              <a:t> </a:t>
            </a:r>
            <a:r>
              <a:rPr sz="1150" dirty="0">
                <a:latin typeface="Arial MT"/>
                <a:cs typeface="Arial MT"/>
              </a:rPr>
              <a:t>the</a:t>
            </a:r>
            <a:r>
              <a:rPr sz="1150" spc="10" dirty="0">
                <a:latin typeface="Arial MT"/>
                <a:cs typeface="Arial MT"/>
              </a:rPr>
              <a:t> </a:t>
            </a:r>
            <a:r>
              <a:rPr sz="1150" dirty="0">
                <a:latin typeface="Arial MT"/>
                <a:cs typeface="Arial MT"/>
              </a:rPr>
              <a:t>stem</a:t>
            </a:r>
            <a:r>
              <a:rPr sz="1150" spc="35" dirty="0">
                <a:latin typeface="Arial MT"/>
                <a:cs typeface="Arial MT"/>
              </a:rPr>
              <a:t> </a:t>
            </a:r>
            <a:r>
              <a:rPr sz="1150" dirty="0">
                <a:latin typeface="Arial MT"/>
                <a:cs typeface="Arial MT"/>
              </a:rPr>
              <a:t>and</a:t>
            </a:r>
            <a:r>
              <a:rPr sz="1150" spc="20" dirty="0">
                <a:latin typeface="Arial MT"/>
                <a:cs typeface="Arial MT"/>
              </a:rPr>
              <a:t> </a:t>
            </a:r>
            <a:r>
              <a:rPr sz="1150" dirty="0">
                <a:latin typeface="Arial MT"/>
                <a:cs typeface="Arial MT"/>
              </a:rPr>
              <a:t>it reduces</a:t>
            </a:r>
            <a:r>
              <a:rPr sz="1150" spc="15" dirty="0">
                <a:latin typeface="Arial MT"/>
                <a:cs typeface="Arial MT"/>
              </a:rPr>
              <a:t> </a:t>
            </a:r>
            <a:r>
              <a:rPr sz="1150" spc="-25" dirty="0">
                <a:latin typeface="Arial MT"/>
                <a:cs typeface="Arial MT"/>
              </a:rPr>
              <a:t>the</a:t>
            </a:r>
            <a:endParaRPr sz="1150">
              <a:latin typeface="Arial MT"/>
              <a:cs typeface="Arial MT"/>
            </a:endParaRPr>
          </a:p>
        </p:txBody>
      </p:sp>
      <p:sp>
        <p:nvSpPr>
          <p:cNvPr id="4" name="object 4"/>
          <p:cNvSpPr txBox="1"/>
          <p:nvPr/>
        </p:nvSpPr>
        <p:spPr>
          <a:xfrm>
            <a:off x="1130300" y="4121888"/>
            <a:ext cx="2327910" cy="553085"/>
          </a:xfrm>
          <a:prstGeom prst="rect">
            <a:avLst/>
          </a:prstGeom>
        </p:spPr>
        <p:txBody>
          <a:bodyPr vert="horz" wrap="square" lIns="0" tIns="12065" rIns="0" bIns="0" rtlCol="0">
            <a:spAutoFit/>
          </a:bodyPr>
          <a:lstStyle/>
          <a:p>
            <a:pPr marL="12700" marR="5080" algn="just">
              <a:lnSpc>
                <a:spcPct val="100400"/>
              </a:lnSpc>
              <a:spcBef>
                <a:spcPts val="95"/>
              </a:spcBef>
              <a:tabLst>
                <a:tab pos="1478280" algn="l"/>
              </a:tabLst>
            </a:pPr>
            <a:r>
              <a:rPr sz="1150" spc="-10" dirty="0">
                <a:latin typeface="Arial MT"/>
                <a:cs typeface="Arial MT"/>
              </a:rPr>
              <a:t>extraordinary</a:t>
            </a:r>
            <a:r>
              <a:rPr sz="1150" dirty="0">
                <a:latin typeface="Arial MT"/>
                <a:cs typeface="Arial MT"/>
              </a:rPr>
              <a:t>	</a:t>
            </a:r>
            <a:r>
              <a:rPr sz="1150" spc="-10" dirty="0">
                <a:latin typeface="Arial MT"/>
                <a:cs typeface="Arial MT"/>
              </a:rPr>
              <a:t>maintenance </a:t>
            </a:r>
            <a:r>
              <a:rPr sz="1150" dirty="0">
                <a:latin typeface="Arial MT"/>
                <a:cs typeface="Arial MT"/>
              </a:rPr>
              <a:t>requirements,</a:t>
            </a:r>
            <a:r>
              <a:rPr sz="1150" spc="10" dirty="0">
                <a:latin typeface="Arial MT"/>
                <a:cs typeface="Arial MT"/>
              </a:rPr>
              <a:t> </a:t>
            </a:r>
            <a:r>
              <a:rPr sz="1150" dirty="0">
                <a:latin typeface="Arial MT"/>
                <a:cs typeface="Arial MT"/>
              </a:rPr>
              <a:t>which</a:t>
            </a:r>
            <a:r>
              <a:rPr sz="1150" spc="-15" dirty="0">
                <a:latin typeface="Arial MT"/>
                <a:cs typeface="Arial MT"/>
              </a:rPr>
              <a:t> </a:t>
            </a:r>
            <a:r>
              <a:rPr sz="1150" dirty="0">
                <a:latin typeface="Arial MT"/>
                <a:cs typeface="Arial MT"/>
              </a:rPr>
              <a:t>are</a:t>
            </a:r>
            <a:r>
              <a:rPr sz="1150" spc="-10" dirty="0">
                <a:latin typeface="Arial MT"/>
                <a:cs typeface="Arial MT"/>
              </a:rPr>
              <a:t> </a:t>
            </a:r>
            <a:r>
              <a:rPr sz="1150" dirty="0">
                <a:latin typeface="Arial MT"/>
                <a:cs typeface="Arial MT"/>
              </a:rPr>
              <a:t>carried</a:t>
            </a:r>
            <a:r>
              <a:rPr sz="1150" spc="-15" dirty="0">
                <a:latin typeface="Arial MT"/>
                <a:cs typeface="Arial MT"/>
              </a:rPr>
              <a:t> </a:t>
            </a:r>
            <a:r>
              <a:rPr sz="1150" spc="-25" dirty="0">
                <a:latin typeface="Arial MT"/>
                <a:cs typeface="Arial MT"/>
              </a:rPr>
              <a:t>out </a:t>
            </a:r>
            <a:r>
              <a:rPr sz="1150" dirty="0">
                <a:latin typeface="Arial MT"/>
                <a:cs typeface="Arial MT"/>
              </a:rPr>
              <a:t>at</a:t>
            </a:r>
            <a:r>
              <a:rPr sz="1150" spc="-10" dirty="0">
                <a:latin typeface="Arial MT"/>
                <a:cs typeface="Arial MT"/>
              </a:rPr>
              <a:t> </a:t>
            </a:r>
            <a:r>
              <a:rPr sz="1150" dirty="0">
                <a:latin typeface="Arial MT"/>
                <a:cs typeface="Arial MT"/>
              </a:rPr>
              <a:t>greater</a:t>
            </a:r>
            <a:r>
              <a:rPr sz="1150" spc="-20" dirty="0">
                <a:latin typeface="Arial MT"/>
                <a:cs typeface="Arial MT"/>
              </a:rPr>
              <a:t> </a:t>
            </a:r>
            <a:r>
              <a:rPr sz="1150" dirty="0">
                <a:latin typeface="Arial MT"/>
                <a:cs typeface="Arial MT"/>
              </a:rPr>
              <a:t>time</a:t>
            </a:r>
            <a:r>
              <a:rPr sz="1150" spc="-45" dirty="0">
                <a:latin typeface="Arial MT"/>
                <a:cs typeface="Arial MT"/>
              </a:rPr>
              <a:t> </a:t>
            </a:r>
            <a:r>
              <a:rPr sz="1150" spc="-10" dirty="0">
                <a:latin typeface="Arial MT"/>
                <a:cs typeface="Arial MT"/>
              </a:rPr>
              <a:t>intervals.</a:t>
            </a:r>
            <a:endParaRPr sz="1150">
              <a:latin typeface="Arial MT"/>
              <a:cs typeface="Arial MT"/>
            </a:endParaRPr>
          </a:p>
        </p:txBody>
      </p:sp>
      <p:sp>
        <p:nvSpPr>
          <p:cNvPr id="5" name="object 5"/>
          <p:cNvSpPr txBox="1"/>
          <p:nvPr/>
        </p:nvSpPr>
        <p:spPr>
          <a:xfrm>
            <a:off x="522215" y="5098887"/>
            <a:ext cx="2525395" cy="970915"/>
          </a:xfrm>
          <a:prstGeom prst="rect">
            <a:avLst/>
          </a:prstGeom>
        </p:spPr>
        <p:txBody>
          <a:bodyPr vert="horz" wrap="square" lIns="0" tIns="17145" rIns="0" bIns="0" rtlCol="0">
            <a:spAutoFit/>
          </a:bodyPr>
          <a:lstStyle/>
          <a:p>
            <a:pPr marL="248285" indent="-235585">
              <a:lnSpc>
                <a:spcPct val="100000"/>
              </a:lnSpc>
              <a:spcBef>
                <a:spcPts val="135"/>
              </a:spcBef>
              <a:buSzPct val="86206"/>
              <a:buFont typeface="Wingdings"/>
              <a:buChar char=""/>
              <a:tabLst>
                <a:tab pos="248285" algn="l"/>
              </a:tabLst>
            </a:pPr>
            <a:r>
              <a:rPr sz="1450" dirty="0">
                <a:solidFill>
                  <a:srgbClr val="0000CC"/>
                </a:solidFill>
                <a:latin typeface="Arial MT"/>
                <a:cs typeface="Arial MT"/>
              </a:rPr>
              <a:t>Components</a:t>
            </a:r>
            <a:r>
              <a:rPr sz="1450" spc="105" dirty="0">
                <a:solidFill>
                  <a:srgbClr val="0000CC"/>
                </a:solidFill>
                <a:latin typeface="Arial MT"/>
                <a:cs typeface="Arial MT"/>
              </a:rPr>
              <a:t> </a:t>
            </a:r>
            <a:r>
              <a:rPr sz="1450" spc="-10" dirty="0">
                <a:solidFill>
                  <a:srgbClr val="0000CC"/>
                </a:solidFill>
                <a:latin typeface="Arial MT"/>
                <a:cs typeface="Arial MT"/>
              </a:rPr>
              <a:t>Description:</a:t>
            </a:r>
            <a:endParaRPr sz="1450">
              <a:latin typeface="Arial MT"/>
              <a:cs typeface="Arial MT"/>
            </a:endParaRPr>
          </a:p>
          <a:p>
            <a:pPr marL="620395" marR="304165" lvl="1" indent="-236854">
              <a:lnSpc>
                <a:spcPct val="100000"/>
              </a:lnSpc>
              <a:spcBef>
                <a:spcPts val="1019"/>
              </a:spcBef>
              <a:buSzPct val="82608"/>
              <a:buFont typeface="Wingdings"/>
              <a:buChar char=""/>
              <a:tabLst>
                <a:tab pos="620395" algn="l"/>
              </a:tabLst>
            </a:pPr>
            <a:r>
              <a:rPr sz="1150" dirty="0">
                <a:latin typeface="Arial MT"/>
                <a:cs typeface="Arial MT"/>
              </a:rPr>
              <a:t>A)</a:t>
            </a:r>
            <a:r>
              <a:rPr sz="1150" spc="-15" dirty="0">
                <a:latin typeface="Arial MT"/>
                <a:cs typeface="Arial MT"/>
              </a:rPr>
              <a:t> </a:t>
            </a:r>
            <a:r>
              <a:rPr sz="1150" dirty="0">
                <a:latin typeface="Arial MT"/>
                <a:cs typeface="Arial MT"/>
              </a:rPr>
              <a:t>New seal</a:t>
            </a:r>
            <a:r>
              <a:rPr sz="1150" spc="5" dirty="0">
                <a:latin typeface="Arial MT"/>
                <a:cs typeface="Arial MT"/>
              </a:rPr>
              <a:t> </a:t>
            </a:r>
            <a:r>
              <a:rPr sz="1150" spc="-10" dirty="0">
                <a:latin typeface="Arial MT"/>
                <a:cs typeface="Arial MT"/>
              </a:rPr>
              <a:t>Poliuretanic rubber</a:t>
            </a:r>
            <a:endParaRPr sz="1150">
              <a:latin typeface="Arial MT"/>
              <a:cs typeface="Arial MT"/>
            </a:endParaRPr>
          </a:p>
          <a:p>
            <a:pPr marL="620395" lvl="1" indent="-236220">
              <a:lnSpc>
                <a:spcPct val="100000"/>
              </a:lnSpc>
              <a:spcBef>
                <a:spcPts val="505"/>
              </a:spcBef>
              <a:buSzPct val="82608"/>
              <a:buFont typeface="Wingdings"/>
              <a:buChar char=""/>
              <a:tabLst>
                <a:tab pos="620395" algn="l"/>
              </a:tabLst>
            </a:pPr>
            <a:r>
              <a:rPr sz="1150" dirty="0">
                <a:latin typeface="Arial MT"/>
                <a:cs typeface="Arial MT"/>
              </a:rPr>
              <a:t>B)</a:t>
            </a:r>
            <a:r>
              <a:rPr sz="1150" spc="-20" dirty="0">
                <a:latin typeface="Arial MT"/>
                <a:cs typeface="Arial MT"/>
              </a:rPr>
              <a:t> </a:t>
            </a:r>
            <a:r>
              <a:rPr sz="1150" dirty="0">
                <a:latin typeface="Arial MT"/>
                <a:cs typeface="Arial MT"/>
              </a:rPr>
              <a:t>New</a:t>
            </a:r>
            <a:r>
              <a:rPr sz="1150" spc="-5" dirty="0">
                <a:latin typeface="Arial MT"/>
                <a:cs typeface="Arial MT"/>
              </a:rPr>
              <a:t> </a:t>
            </a:r>
            <a:r>
              <a:rPr sz="1150" dirty="0">
                <a:latin typeface="Arial MT"/>
                <a:cs typeface="Arial MT"/>
              </a:rPr>
              <a:t>easier</a:t>
            </a:r>
            <a:r>
              <a:rPr sz="1150" spc="-5" dirty="0">
                <a:latin typeface="Arial MT"/>
                <a:cs typeface="Arial MT"/>
              </a:rPr>
              <a:t> </a:t>
            </a:r>
            <a:r>
              <a:rPr sz="1150" dirty="0">
                <a:latin typeface="Arial MT"/>
                <a:cs typeface="Arial MT"/>
              </a:rPr>
              <a:t>to</a:t>
            </a:r>
            <a:r>
              <a:rPr sz="1150" spc="-15" dirty="0">
                <a:latin typeface="Arial MT"/>
                <a:cs typeface="Arial MT"/>
              </a:rPr>
              <a:t> </a:t>
            </a:r>
            <a:r>
              <a:rPr sz="1150" dirty="0">
                <a:latin typeface="Arial MT"/>
                <a:cs typeface="Arial MT"/>
              </a:rPr>
              <a:t>clean </a:t>
            </a:r>
            <a:r>
              <a:rPr sz="1150" spc="-10" dirty="0">
                <a:latin typeface="Arial MT"/>
                <a:cs typeface="Arial MT"/>
              </a:rPr>
              <a:t>valve.</a:t>
            </a:r>
            <a:endParaRPr sz="1150">
              <a:latin typeface="Arial MT"/>
              <a:cs typeface="Arial MT"/>
            </a:endParaRPr>
          </a:p>
        </p:txBody>
      </p:sp>
      <p:pic>
        <p:nvPicPr>
          <p:cNvPr id="6" name="object 6"/>
          <p:cNvPicPr/>
          <p:nvPr/>
        </p:nvPicPr>
        <p:blipFill>
          <a:blip r:embed="rId2" cstate="print"/>
          <a:stretch>
            <a:fillRect/>
          </a:stretch>
        </p:blipFill>
        <p:spPr>
          <a:xfrm>
            <a:off x="4026408" y="2613660"/>
            <a:ext cx="1167383" cy="1484375"/>
          </a:xfrm>
          <a:prstGeom prst="rect">
            <a:avLst/>
          </a:prstGeom>
        </p:spPr>
      </p:pic>
      <p:grpSp>
        <p:nvGrpSpPr>
          <p:cNvPr id="7" name="object 7"/>
          <p:cNvGrpSpPr/>
          <p:nvPr/>
        </p:nvGrpSpPr>
        <p:grpSpPr>
          <a:xfrm>
            <a:off x="3304456" y="4683886"/>
            <a:ext cx="4061460" cy="1254760"/>
            <a:chOff x="3304456" y="4683886"/>
            <a:chExt cx="4061460" cy="1254760"/>
          </a:xfrm>
        </p:grpSpPr>
        <p:pic>
          <p:nvPicPr>
            <p:cNvPr id="8" name="object 8"/>
            <p:cNvPicPr/>
            <p:nvPr/>
          </p:nvPicPr>
          <p:blipFill>
            <a:blip r:embed="rId3" cstate="print"/>
            <a:stretch>
              <a:fillRect/>
            </a:stretch>
          </p:blipFill>
          <p:spPr>
            <a:xfrm>
              <a:off x="3304456" y="5139452"/>
              <a:ext cx="4061029" cy="798675"/>
            </a:xfrm>
            <a:prstGeom prst="rect">
              <a:avLst/>
            </a:prstGeom>
          </p:spPr>
        </p:pic>
        <p:sp>
          <p:nvSpPr>
            <p:cNvPr id="9" name="object 9"/>
            <p:cNvSpPr/>
            <p:nvPr/>
          </p:nvSpPr>
          <p:spPr>
            <a:xfrm>
              <a:off x="6801611" y="4690871"/>
              <a:ext cx="297180" cy="299085"/>
            </a:xfrm>
            <a:custGeom>
              <a:avLst/>
              <a:gdLst/>
              <a:ahLst/>
              <a:cxnLst/>
              <a:rect l="l" t="t" r="r" b="b"/>
              <a:pathLst>
                <a:path w="297179" h="299085">
                  <a:moveTo>
                    <a:pt x="0" y="149351"/>
                  </a:moveTo>
                  <a:lnTo>
                    <a:pt x="7632" y="102217"/>
                  </a:lnTo>
                  <a:lnTo>
                    <a:pt x="28870" y="61228"/>
                  </a:lnTo>
                  <a:lnTo>
                    <a:pt x="61228" y="28870"/>
                  </a:lnTo>
                  <a:lnTo>
                    <a:pt x="102217" y="7632"/>
                  </a:lnTo>
                  <a:lnTo>
                    <a:pt x="149352" y="0"/>
                  </a:lnTo>
                  <a:lnTo>
                    <a:pt x="196327" y="7632"/>
                  </a:lnTo>
                  <a:lnTo>
                    <a:pt x="236939" y="28870"/>
                  </a:lnTo>
                  <a:lnTo>
                    <a:pt x="268845" y="61228"/>
                  </a:lnTo>
                  <a:lnTo>
                    <a:pt x="289706" y="102217"/>
                  </a:lnTo>
                  <a:lnTo>
                    <a:pt x="297180" y="149351"/>
                  </a:lnTo>
                  <a:lnTo>
                    <a:pt x="289706" y="196486"/>
                  </a:lnTo>
                  <a:lnTo>
                    <a:pt x="268845" y="237475"/>
                  </a:lnTo>
                  <a:lnTo>
                    <a:pt x="236939" y="269833"/>
                  </a:lnTo>
                  <a:lnTo>
                    <a:pt x="196327" y="291071"/>
                  </a:lnTo>
                  <a:lnTo>
                    <a:pt x="149352" y="298703"/>
                  </a:lnTo>
                  <a:lnTo>
                    <a:pt x="102217" y="291071"/>
                  </a:lnTo>
                  <a:lnTo>
                    <a:pt x="61228" y="269833"/>
                  </a:lnTo>
                  <a:lnTo>
                    <a:pt x="28870" y="237475"/>
                  </a:lnTo>
                  <a:lnTo>
                    <a:pt x="7632" y="196486"/>
                  </a:lnTo>
                  <a:lnTo>
                    <a:pt x="0" y="149351"/>
                  </a:lnTo>
                </a:path>
              </a:pathLst>
            </a:custGeom>
            <a:ln w="13716">
              <a:solidFill>
                <a:srgbClr val="954F72"/>
              </a:solidFill>
            </a:ln>
          </p:spPr>
          <p:txBody>
            <a:bodyPr wrap="square" lIns="0" tIns="0" rIns="0" bIns="0" rtlCol="0"/>
            <a:lstStyle/>
            <a:p>
              <a:endParaRPr/>
            </a:p>
          </p:txBody>
        </p:sp>
      </p:grpSp>
      <p:sp>
        <p:nvSpPr>
          <p:cNvPr id="10" name="object 10"/>
          <p:cNvSpPr txBox="1"/>
          <p:nvPr/>
        </p:nvSpPr>
        <p:spPr>
          <a:xfrm>
            <a:off x="6880312" y="4704051"/>
            <a:ext cx="151765" cy="252729"/>
          </a:xfrm>
          <a:prstGeom prst="rect">
            <a:avLst/>
          </a:prstGeom>
        </p:spPr>
        <p:txBody>
          <a:bodyPr vert="horz" wrap="square" lIns="0" tIns="17145" rIns="0" bIns="0" rtlCol="0">
            <a:spAutoFit/>
          </a:bodyPr>
          <a:lstStyle/>
          <a:p>
            <a:pPr marL="12700">
              <a:lnSpc>
                <a:spcPct val="100000"/>
              </a:lnSpc>
              <a:spcBef>
                <a:spcPts val="135"/>
              </a:spcBef>
            </a:pPr>
            <a:r>
              <a:rPr sz="1450" spc="-50" dirty="0">
                <a:latin typeface="Arial MT"/>
                <a:cs typeface="Arial MT"/>
              </a:rPr>
              <a:t>A</a:t>
            </a:r>
            <a:endParaRPr sz="1450">
              <a:latin typeface="Arial MT"/>
              <a:cs typeface="Arial MT"/>
            </a:endParaRPr>
          </a:p>
        </p:txBody>
      </p:sp>
      <p:grpSp>
        <p:nvGrpSpPr>
          <p:cNvPr id="11" name="object 11"/>
          <p:cNvGrpSpPr/>
          <p:nvPr/>
        </p:nvGrpSpPr>
        <p:grpSpPr>
          <a:xfrm>
            <a:off x="6562343" y="4988052"/>
            <a:ext cx="539115" cy="1322070"/>
            <a:chOff x="6562343" y="4988052"/>
            <a:chExt cx="539115" cy="1322070"/>
          </a:xfrm>
        </p:grpSpPr>
        <p:sp>
          <p:nvSpPr>
            <p:cNvPr id="12" name="object 12"/>
            <p:cNvSpPr/>
            <p:nvPr/>
          </p:nvSpPr>
          <p:spPr>
            <a:xfrm>
              <a:off x="6562331" y="4988052"/>
              <a:ext cx="379730" cy="1041400"/>
            </a:xfrm>
            <a:custGeom>
              <a:avLst/>
              <a:gdLst/>
              <a:ahLst/>
              <a:cxnLst/>
              <a:rect l="l" t="t" r="r" b="b"/>
              <a:pathLst>
                <a:path w="379729" h="1041400">
                  <a:moveTo>
                    <a:pt x="300240" y="533400"/>
                  </a:moveTo>
                  <a:lnTo>
                    <a:pt x="300189" y="530352"/>
                  </a:lnTo>
                  <a:lnTo>
                    <a:pt x="300062" y="521042"/>
                  </a:lnTo>
                  <a:lnTo>
                    <a:pt x="295478" y="509968"/>
                  </a:lnTo>
                  <a:lnTo>
                    <a:pt x="287159" y="501472"/>
                  </a:lnTo>
                  <a:lnTo>
                    <a:pt x="284607" y="500430"/>
                  </a:lnTo>
                  <a:lnTo>
                    <a:pt x="285267" y="496976"/>
                  </a:lnTo>
                  <a:lnTo>
                    <a:pt x="276225" y="496976"/>
                  </a:lnTo>
                  <a:lnTo>
                    <a:pt x="266115" y="496976"/>
                  </a:lnTo>
                  <a:lnTo>
                    <a:pt x="263588" y="496976"/>
                  </a:lnTo>
                  <a:lnTo>
                    <a:pt x="252425" y="501777"/>
                  </a:lnTo>
                  <a:lnTo>
                    <a:pt x="243916" y="510540"/>
                  </a:lnTo>
                  <a:lnTo>
                    <a:pt x="239280" y="522732"/>
                  </a:lnTo>
                  <a:lnTo>
                    <a:pt x="239382" y="530352"/>
                  </a:lnTo>
                  <a:lnTo>
                    <a:pt x="239445" y="535101"/>
                  </a:lnTo>
                  <a:lnTo>
                    <a:pt x="244043" y="546163"/>
                  </a:lnTo>
                  <a:lnTo>
                    <a:pt x="252349" y="554672"/>
                  </a:lnTo>
                  <a:lnTo>
                    <a:pt x="263664" y="559308"/>
                  </a:lnTo>
                  <a:lnTo>
                    <a:pt x="276021" y="558914"/>
                  </a:lnTo>
                  <a:lnTo>
                    <a:pt x="287096" y="553783"/>
                  </a:lnTo>
                  <a:lnTo>
                    <a:pt x="295592" y="544957"/>
                  </a:lnTo>
                  <a:lnTo>
                    <a:pt x="300240" y="533400"/>
                  </a:lnTo>
                  <a:close/>
                </a:path>
                <a:path w="379729" h="1041400">
                  <a:moveTo>
                    <a:pt x="307848" y="1030236"/>
                  </a:moveTo>
                  <a:lnTo>
                    <a:pt x="56197" y="691845"/>
                  </a:lnTo>
                  <a:lnTo>
                    <a:pt x="58534" y="689406"/>
                  </a:lnTo>
                  <a:lnTo>
                    <a:pt x="62484" y="678383"/>
                  </a:lnTo>
                  <a:lnTo>
                    <a:pt x="62484" y="678192"/>
                  </a:lnTo>
                  <a:lnTo>
                    <a:pt x="61925" y="667524"/>
                  </a:lnTo>
                  <a:lnTo>
                    <a:pt x="61874" y="666496"/>
                  </a:lnTo>
                  <a:lnTo>
                    <a:pt x="56388" y="655332"/>
                  </a:lnTo>
                  <a:lnTo>
                    <a:pt x="46913" y="646201"/>
                  </a:lnTo>
                  <a:lnTo>
                    <a:pt x="35433" y="641807"/>
                  </a:lnTo>
                  <a:lnTo>
                    <a:pt x="23393" y="642251"/>
                  </a:lnTo>
                  <a:lnTo>
                    <a:pt x="12192" y="647712"/>
                  </a:lnTo>
                  <a:lnTo>
                    <a:pt x="3962" y="657186"/>
                  </a:lnTo>
                  <a:lnTo>
                    <a:pt x="0" y="668667"/>
                  </a:lnTo>
                  <a:lnTo>
                    <a:pt x="622" y="680707"/>
                  </a:lnTo>
                  <a:lnTo>
                    <a:pt x="6070" y="691845"/>
                  </a:lnTo>
                  <a:lnTo>
                    <a:pt x="15582" y="700138"/>
                  </a:lnTo>
                  <a:lnTo>
                    <a:pt x="27051" y="704100"/>
                  </a:lnTo>
                  <a:lnTo>
                    <a:pt x="39103" y="703478"/>
                  </a:lnTo>
                  <a:lnTo>
                    <a:pt x="42037" y="702043"/>
                  </a:lnTo>
                  <a:lnTo>
                    <a:pt x="292608" y="1040904"/>
                  </a:lnTo>
                  <a:lnTo>
                    <a:pt x="307848" y="1030236"/>
                  </a:lnTo>
                  <a:close/>
                </a:path>
                <a:path w="379729" h="1041400">
                  <a:moveTo>
                    <a:pt x="379488" y="3048"/>
                  </a:moveTo>
                  <a:lnTo>
                    <a:pt x="361200" y="0"/>
                  </a:lnTo>
                  <a:lnTo>
                    <a:pt x="266153" y="496824"/>
                  </a:lnTo>
                  <a:lnTo>
                    <a:pt x="275856" y="496824"/>
                  </a:lnTo>
                  <a:lnTo>
                    <a:pt x="285292" y="496824"/>
                  </a:lnTo>
                  <a:lnTo>
                    <a:pt x="379488" y="3048"/>
                  </a:lnTo>
                  <a:close/>
                </a:path>
              </a:pathLst>
            </a:custGeom>
            <a:solidFill>
              <a:srgbClr val="954F72"/>
            </a:solidFill>
          </p:spPr>
          <p:txBody>
            <a:bodyPr wrap="square" lIns="0" tIns="0" rIns="0" bIns="0" rtlCol="0"/>
            <a:lstStyle/>
            <a:p>
              <a:endParaRPr/>
            </a:p>
          </p:txBody>
        </p:sp>
        <p:sp>
          <p:nvSpPr>
            <p:cNvPr id="13" name="object 13"/>
            <p:cNvSpPr/>
            <p:nvPr/>
          </p:nvSpPr>
          <p:spPr>
            <a:xfrm>
              <a:off x="6797039" y="6007608"/>
              <a:ext cx="297180" cy="295910"/>
            </a:xfrm>
            <a:custGeom>
              <a:avLst/>
              <a:gdLst/>
              <a:ahLst/>
              <a:cxnLst/>
              <a:rect l="l" t="t" r="r" b="b"/>
              <a:pathLst>
                <a:path w="297179" h="295910">
                  <a:moveTo>
                    <a:pt x="0" y="147827"/>
                  </a:moveTo>
                  <a:lnTo>
                    <a:pt x="7473" y="100852"/>
                  </a:lnTo>
                  <a:lnTo>
                    <a:pt x="28334" y="60240"/>
                  </a:lnTo>
                  <a:lnTo>
                    <a:pt x="60240" y="28334"/>
                  </a:lnTo>
                  <a:lnTo>
                    <a:pt x="100852" y="7473"/>
                  </a:lnTo>
                  <a:lnTo>
                    <a:pt x="147828" y="0"/>
                  </a:lnTo>
                  <a:lnTo>
                    <a:pt x="194962" y="7473"/>
                  </a:lnTo>
                  <a:lnTo>
                    <a:pt x="235951" y="28334"/>
                  </a:lnTo>
                  <a:lnTo>
                    <a:pt x="268309" y="60240"/>
                  </a:lnTo>
                  <a:lnTo>
                    <a:pt x="289547" y="100852"/>
                  </a:lnTo>
                  <a:lnTo>
                    <a:pt x="297180" y="147827"/>
                  </a:lnTo>
                  <a:lnTo>
                    <a:pt x="289547" y="194218"/>
                  </a:lnTo>
                  <a:lnTo>
                    <a:pt x="268309" y="234756"/>
                  </a:lnTo>
                  <a:lnTo>
                    <a:pt x="235951" y="266882"/>
                  </a:lnTo>
                  <a:lnTo>
                    <a:pt x="194962" y="288035"/>
                  </a:lnTo>
                  <a:lnTo>
                    <a:pt x="147828" y="295655"/>
                  </a:lnTo>
                  <a:lnTo>
                    <a:pt x="100852" y="288035"/>
                  </a:lnTo>
                  <a:lnTo>
                    <a:pt x="60240" y="266882"/>
                  </a:lnTo>
                  <a:lnTo>
                    <a:pt x="28334" y="234756"/>
                  </a:lnTo>
                  <a:lnTo>
                    <a:pt x="7473" y="194218"/>
                  </a:lnTo>
                  <a:lnTo>
                    <a:pt x="0" y="147827"/>
                  </a:lnTo>
                </a:path>
              </a:pathLst>
            </a:custGeom>
            <a:ln w="13716">
              <a:solidFill>
                <a:srgbClr val="954F72"/>
              </a:solidFill>
            </a:ln>
          </p:spPr>
          <p:txBody>
            <a:bodyPr wrap="square" lIns="0" tIns="0" rIns="0" bIns="0" rtlCol="0"/>
            <a:lstStyle/>
            <a:p>
              <a:endParaRPr/>
            </a:p>
          </p:txBody>
        </p:sp>
      </p:grpSp>
      <p:sp>
        <p:nvSpPr>
          <p:cNvPr id="14" name="object 14"/>
          <p:cNvSpPr txBox="1"/>
          <p:nvPr/>
        </p:nvSpPr>
        <p:spPr>
          <a:xfrm>
            <a:off x="6878870" y="6025409"/>
            <a:ext cx="151765" cy="252729"/>
          </a:xfrm>
          <a:prstGeom prst="rect">
            <a:avLst/>
          </a:prstGeom>
        </p:spPr>
        <p:txBody>
          <a:bodyPr vert="horz" wrap="square" lIns="0" tIns="17145" rIns="0" bIns="0" rtlCol="0">
            <a:spAutoFit/>
          </a:bodyPr>
          <a:lstStyle/>
          <a:p>
            <a:pPr marL="12700">
              <a:lnSpc>
                <a:spcPct val="100000"/>
              </a:lnSpc>
              <a:spcBef>
                <a:spcPts val="135"/>
              </a:spcBef>
            </a:pPr>
            <a:r>
              <a:rPr sz="1450" spc="-50" dirty="0">
                <a:latin typeface="Arial MT"/>
                <a:cs typeface="Arial MT"/>
              </a:rPr>
              <a:t>B</a:t>
            </a:r>
            <a:endParaRPr sz="1450">
              <a:latin typeface="Arial MT"/>
              <a:cs typeface="Arial MT"/>
            </a:endParaRPr>
          </a:p>
        </p:txBody>
      </p:sp>
      <p:grpSp>
        <p:nvGrpSpPr>
          <p:cNvPr id="15" name="object 15"/>
          <p:cNvGrpSpPr/>
          <p:nvPr/>
        </p:nvGrpSpPr>
        <p:grpSpPr>
          <a:xfrm>
            <a:off x="5807186" y="2325485"/>
            <a:ext cx="1196975" cy="1965960"/>
            <a:chOff x="5807186" y="2325485"/>
            <a:chExt cx="1196975" cy="1965960"/>
          </a:xfrm>
        </p:grpSpPr>
        <p:pic>
          <p:nvPicPr>
            <p:cNvPr id="16" name="object 16"/>
            <p:cNvPicPr/>
            <p:nvPr/>
          </p:nvPicPr>
          <p:blipFill>
            <a:blip r:embed="rId4" cstate="print"/>
            <a:stretch>
              <a:fillRect/>
            </a:stretch>
          </p:blipFill>
          <p:spPr>
            <a:xfrm>
              <a:off x="5807186" y="2325485"/>
              <a:ext cx="539974" cy="1965959"/>
            </a:xfrm>
            <a:prstGeom prst="rect">
              <a:avLst/>
            </a:prstGeom>
          </p:spPr>
        </p:pic>
        <p:sp>
          <p:nvSpPr>
            <p:cNvPr id="17" name="object 17"/>
            <p:cNvSpPr/>
            <p:nvPr/>
          </p:nvSpPr>
          <p:spPr>
            <a:xfrm>
              <a:off x="6699503" y="2516123"/>
              <a:ext cx="297180" cy="299085"/>
            </a:xfrm>
            <a:custGeom>
              <a:avLst/>
              <a:gdLst/>
              <a:ahLst/>
              <a:cxnLst/>
              <a:rect l="l" t="t" r="r" b="b"/>
              <a:pathLst>
                <a:path w="297179" h="299085">
                  <a:moveTo>
                    <a:pt x="0" y="149351"/>
                  </a:moveTo>
                  <a:lnTo>
                    <a:pt x="7473" y="101632"/>
                  </a:lnTo>
                  <a:lnTo>
                    <a:pt x="28334" y="60569"/>
                  </a:lnTo>
                  <a:lnTo>
                    <a:pt x="60240" y="28431"/>
                  </a:lnTo>
                  <a:lnTo>
                    <a:pt x="100852" y="7485"/>
                  </a:lnTo>
                  <a:lnTo>
                    <a:pt x="147828" y="0"/>
                  </a:lnTo>
                  <a:lnTo>
                    <a:pt x="194962" y="7485"/>
                  </a:lnTo>
                  <a:lnTo>
                    <a:pt x="235951" y="28431"/>
                  </a:lnTo>
                  <a:lnTo>
                    <a:pt x="268309" y="60569"/>
                  </a:lnTo>
                  <a:lnTo>
                    <a:pt x="289547" y="101632"/>
                  </a:lnTo>
                  <a:lnTo>
                    <a:pt x="297180" y="149351"/>
                  </a:lnTo>
                  <a:lnTo>
                    <a:pt x="289547" y="196486"/>
                  </a:lnTo>
                  <a:lnTo>
                    <a:pt x="268309" y="237475"/>
                  </a:lnTo>
                  <a:lnTo>
                    <a:pt x="235951" y="269833"/>
                  </a:lnTo>
                  <a:lnTo>
                    <a:pt x="194962" y="291071"/>
                  </a:lnTo>
                  <a:lnTo>
                    <a:pt x="147828" y="298703"/>
                  </a:lnTo>
                  <a:lnTo>
                    <a:pt x="100852" y="291071"/>
                  </a:lnTo>
                  <a:lnTo>
                    <a:pt x="60240" y="269833"/>
                  </a:lnTo>
                  <a:lnTo>
                    <a:pt x="28334" y="237475"/>
                  </a:lnTo>
                  <a:lnTo>
                    <a:pt x="7473" y="196486"/>
                  </a:lnTo>
                  <a:lnTo>
                    <a:pt x="0" y="149351"/>
                  </a:lnTo>
                </a:path>
              </a:pathLst>
            </a:custGeom>
            <a:ln w="13716">
              <a:solidFill>
                <a:srgbClr val="954F72"/>
              </a:solidFill>
            </a:ln>
          </p:spPr>
          <p:txBody>
            <a:bodyPr wrap="square" lIns="0" tIns="0" rIns="0" bIns="0" rtlCol="0"/>
            <a:lstStyle/>
            <a:p>
              <a:endParaRPr/>
            </a:p>
          </p:txBody>
        </p:sp>
      </p:grpSp>
      <p:sp>
        <p:nvSpPr>
          <p:cNvPr id="18" name="object 18"/>
          <p:cNvSpPr txBox="1"/>
          <p:nvPr/>
        </p:nvSpPr>
        <p:spPr>
          <a:xfrm>
            <a:off x="6776677" y="2527777"/>
            <a:ext cx="151765" cy="252729"/>
          </a:xfrm>
          <a:prstGeom prst="rect">
            <a:avLst/>
          </a:prstGeom>
        </p:spPr>
        <p:txBody>
          <a:bodyPr vert="horz" wrap="square" lIns="0" tIns="17145" rIns="0" bIns="0" rtlCol="0">
            <a:spAutoFit/>
          </a:bodyPr>
          <a:lstStyle/>
          <a:p>
            <a:pPr marL="12700">
              <a:lnSpc>
                <a:spcPct val="100000"/>
              </a:lnSpc>
              <a:spcBef>
                <a:spcPts val="135"/>
              </a:spcBef>
            </a:pPr>
            <a:r>
              <a:rPr sz="1450" spc="-50" dirty="0">
                <a:latin typeface="Arial MT"/>
                <a:cs typeface="Arial MT"/>
              </a:rPr>
              <a:t>A</a:t>
            </a:r>
            <a:endParaRPr sz="1450">
              <a:latin typeface="Arial MT"/>
              <a:cs typeface="Arial MT"/>
            </a:endParaRPr>
          </a:p>
        </p:txBody>
      </p:sp>
      <p:grpSp>
        <p:nvGrpSpPr>
          <p:cNvPr id="19" name="object 19"/>
          <p:cNvGrpSpPr/>
          <p:nvPr/>
        </p:nvGrpSpPr>
        <p:grpSpPr>
          <a:xfrm>
            <a:off x="6133671" y="2747772"/>
            <a:ext cx="869950" cy="1380490"/>
            <a:chOff x="6133671" y="2747772"/>
            <a:chExt cx="869950" cy="1380490"/>
          </a:xfrm>
        </p:grpSpPr>
        <p:sp>
          <p:nvSpPr>
            <p:cNvPr id="20" name="object 20"/>
            <p:cNvSpPr/>
            <p:nvPr/>
          </p:nvSpPr>
          <p:spPr>
            <a:xfrm>
              <a:off x="6133668" y="2747784"/>
              <a:ext cx="593725" cy="1203960"/>
            </a:xfrm>
            <a:custGeom>
              <a:avLst/>
              <a:gdLst/>
              <a:ahLst/>
              <a:cxnLst/>
              <a:rect l="l" t="t" r="r" b="b"/>
              <a:pathLst>
                <a:path w="593725" h="1203960">
                  <a:moveTo>
                    <a:pt x="568883" y="1187196"/>
                  </a:moveTo>
                  <a:lnTo>
                    <a:pt x="181025" y="1020356"/>
                  </a:lnTo>
                  <a:lnTo>
                    <a:pt x="181686" y="1017549"/>
                  </a:lnTo>
                  <a:lnTo>
                    <a:pt x="181584" y="1016952"/>
                  </a:lnTo>
                  <a:lnTo>
                    <a:pt x="180111" y="1008888"/>
                  </a:lnTo>
                  <a:lnTo>
                    <a:pt x="179501" y="1005459"/>
                  </a:lnTo>
                  <a:lnTo>
                    <a:pt x="172732" y="995070"/>
                  </a:lnTo>
                  <a:lnTo>
                    <a:pt x="161975" y="987552"/>
                  </a:lnTo>
                  <a:lnTo>
                    <a:pt x="150177" y="985456"/>
                  </a:lnTo>
                  <a:lnTo>
                    <a:pt x="138544" y="987933"/>
                  </a:lnTo>
                  <a:lnTo>
                    <a:pt x="128320" y="994410"/>
                  </a:lnTo>
                  <a:lnTo>
                    <a:pt x="120827" y="1004316"/>
                  </a:lnTo>
                  <a:lnTo>
                    <a:pt x="118732" y="1016952"/>
                  </a:lnTo>
                  <a:lnTo>
                    <a:pt x="118846" y="1017549"/>
                  </a:lnTo>
                  <a:lnTo>
                    <a:pt x="121208" y="1028890"/>
                  </a:lnTo>
                  <a:lnTo>
                    <a:pt x="127685" y="1038809"/>
                  </a:lnTo>
                  <a:lnTo>
                    <a:pt x="137591" y="1045464"/>
                  </a:lnTo>
                  <a:lnTo>
                    <a:pt x="150228" y="1048435"/>
                  </a:lnTo>
                  <a:lnTo>
                    <a:pt x="162166" y="1046416"/>
                  </a:lnTo>
                  <a:lnTo>
                    <a:pt x="172085" y="1040104"/>
                  </a:lnTo>
                  <a:lnTo>
                    <a:pt x="173939" y="1037348"/>
                  </a:lnTo>
                  <a:lnTo>
                    <a:pt x="561263" y="1203960"/>
                  </a:lnTo>
                  <a:lnTo>
                    <a:pt x="568883" y="1187196"/>
                  </a:lnTo>
                  <a:close/>
                </a:path>
                <a:path w="593725" h="1203960">
                  <a:moveTo>
                    <a:pt x="593267" y="15240"/>
                  </a:moveTo>
                  <a:lnTo>
                    <a:pt x="584123" y="0"/>
                  </a:lnTo>
                  <a:lnTo>
                    <a:pt x="51866" y="327190"/>
                  </a:lnTo>
                  <a:lnTo>
                    <a:pt x="49720" y="325005"/>
                  </a:lnTo>
                  <a:lnTo>
                    <a:pt x="38531" y="319849"/>
                  </a:lnTo>
                  <a:lnTo>
                    <a:pt x="26187" y="318960"/>
                  </a:lnTo>
                  <a:lnTo>
                    <a:pt x="14147" y="323088"/>
                  </a:lnTo>
                  <a:lnTo>
                    <a:pt x="5613" y="331698"/>
                  </a:lnTo>
                  <a:lnTo>
                    <a:pt x="812" y="342900"/>
                  </a:lnTo>
                  <a:lnTo>
                    <a:pt x="0" y="355231"/>
                  </a:lnTo>
                  <a:lnTo>
                    <a:pt x="3479" y="367284"/>
                  </a:lnTo>
                  <a:lnTo>
                    <a:pt x="12090" y="376656"/>
                  </a:lnTo>
                  <a:lnTo>
                    <a:pt x="23291" y="381762"/>
                  </a:lnTo>
                  <a:lnTo>
                    <a:pt x="35623" y="382282"/>
                  </a:lnTo>
                  <a:lnTo>
                    <a:pt x="47675" y="377952"/>
                  </a:lnTo>
                  <a:lnTo>
                    <a:pt x="57048" y="369328"/>
                  </a:lnTo>
                  <a:lnTo>
                    <a:pt x="62153" y="358140"/>
                  </a:lnTo>
                  <a:lnTo>
                    <a:pt x="62268" y="355231"/>
                  </a:lnTo>
                  <a:lnTo>
                    <a:pt x="62674" y="345795"/>
                  </a:lnTo>
                  <a:lnTo>
                    <a:pt x="61379" y="342214"/>
                  </a:lnTo>
                  <a:lnTo>
                    <a:pt x="593267" y="15240"/>
                  </a:lnTo>
                  <a:close/>
                </a:path>
              </a:pathLst>
            </a:custGeom>
            <a:solidFill>
              <a:srgbClr val="954F72"/>
            </a:solidFill>
          </p:spPr>
          <p:txBody>
            <a:bodyPr wrap="square" lIns="0" tIns="0" rIns="0" bIns="0" rtlCol="0"/>
            <a:lstStyle/>
            <a:p>
              <a:endParaRPr/>
            </a:p>
          </p:txBody>
        </p:sp>
        <p:sp>
          <p:nvSpPr>
            <p:cNvPr id="21" name="object 21"/>
            <p:cNvSpPr/>
            <p:nvPr/>
          </p:nvSpPr>
          <p:spPr>
            <a:xfrm>
              <a:off x="6699503" y="3825240"/>
              <a:ext cx="297180" cy="295910"/>
            </a:xfrm>
            <a:custGeom>
              <a:avLst/>
              <a:gdLst/>
              <a:ahLst/>
              <a:cxnLst/>
              <a:rect l="l" t="t" r="r" b="b"/>
              <a:pathLst>
                <a:path w="297179" h="295910">
                  <a:moveTo>
                    <a:pt x="0" y="147827"/>
                  </a:moveTo>
                  <a:lnTo>
                    <a:pt x="7473" y="100852"/>
                  </a:lnTo>
                  <a:lnTo>
                    <a:pt x="28334" y="60240"/>
                  </a:lnTo>
                  <a:lnTo>
                    <a:pt x="60240" y="28334"/>
                  </a:lnTo>
                  <a:lnTo>
                    <a:pt x="100852" y="7473"/>
                  </a:lnTo>
                  <a:lnTo>
                    <a:pt x="147828" y="0"/>
                  </a:lnTo>
                  <a:lnTo>
                    <a:pt x="194962" y="7473"/>
                  </a:lnTo>
                  <a:lnTo>
                    <a:pt x="235951" y="28334"/>
                  </a:lnTo>
                  <a:lnTo>
                    <a:pt x="268309" y="60240"/>
                  </a:lnTo>
                  <a:lnTo>
                    <a:pt x="289547" y="100852"/>
                  </a:lnTo>
                  <a:lnTo>
                    <a:pt x="297180" y="147827"/>
                  </a:lnTo>
                  <a:lnTo>
                    <a:pt x="289547" y="194803"/>
                  </a:lnTo>
                  <a:lnTo>
                    <a:pt x="268309" y="235415"/>
                  </a:lnTo>
                  <a:lnTo>
                    <a:pt x="235951" y="267321"/>
                  </a:lnTo>
                  <a:lnTo>
                    <a:pt x="194962" y="288182"/>
                  </a:lnTo>
                  <a:lnTo>
                    <a:pt x="147828" y="295655"/>
                  </a:lnTo>
                  <a:lnTo>
                    <a:pt x="100852" y="288182"/>
                  </a:lnTo>
                  <a:lnTo>
                    <a:pt x="60240" y="267321"/>
                  </a:lnTo>
                  <a:lnTo>
                    <a:pt x="28334" y="235415"/>
                  </a:lnTo>
                  <a:lnTo>
                    <a:pt x="7473" y="194803"/>
                  </a:lnTo>
                  <a:lnTo>
                    <a:pt x="0" y="147827"/>
                  </a:lnTo>
                </a:path>
              </a:pathLst>
            </a:custGeom>
            <a:ln w="13716">
              <a:solidFill>
                <a:srgbClr val="954F72"/>
              </a:solidFill>
            </a:ln>
          </p:spPr>
          <p:txBody>
            <a:bodyPr wrap="square" lIns="0" tIns="0" rIns="0" bIns="0" rtlCol="0"/>
            <a:lstStyle/>
            <a:p>
              <a:endParaRPr/>
            </a:p>
          </p:txBody>
        </p:sp>
      </p:grpSp>
      <p:sp>
        <p:nvSpPr>
          <p:cNvPr id="22" name="object 22"/>
          <p:cNvSpPr txBox="1"/>
          <p:nvPr/>
        </p:nvSpPr>
        <p:spPr>
          <a:xfrm>
            <a:off x="6781291" y="3843045"/>
            <a:ext cx="151765" cy="252729"/>
          </a:xfrm>
          <a:prstGeom prst="rect">
            <a:avLst/>
          </a:prstGeom>
        </p:spPr>
        <p:txBody>
          <a:bodyPr vert="horz" wrap="square" lIns="0" tIns="17145" rIns="0" bIns="0" rtlCol="0">
            <a:spAutoFit/>
          </a:bodyPr>
          <a:lstStyle/>
          <a:p>
            <a:pPr marL="12700">
              <a:lnSpc>
                <a:spcPct val="100000"/>
              </a:lnSpc>
              <a:spcBef>
                <a:spcPts val="135"/>
              </a:spcBef>
            </a:pPr>
            <a:r>
              <a:rPr sz="1450" spc="-50" dirty="0">
                <a:latin typeface="Arial MT"/>
                <a:cs typeface="Arial MT"/>
              </a:rPr>
              <a:t>B</a:t>
            </a:r>
            <a:endParaRPr sz="1450">
              <a:latin typeface="Arial MT"/>
              <a:cs typeface="Arial MT"/>
            </a:endParaRPr>
          </a:p>
        </p:txBody>
      </p:sp>
      <p:pic>
        <p:nvPicPr>
          <p:cNvPr id="23" name="object 23"/>
          <p:cNvPicPr/>
          <p:nvPr/>
        </p:nvPicPr>
        <p:blipFill>
          <a:blip r:embed="rId5" cstate="print"/>
          <a:stretch>
            <a:fillRect/>
          </a:stretch>
        </p:blipFill>
        <p:spPr>
          <a:xfrm>
            <a:off x="9111727" y="3532065"/>
            <a:ext cx="432377" cy="2958791"/>
          </a:xfrm>
          <a:prstGeom prst="rect">
            <a:avLst/>
          </a:prstGeom>
        </p:spPr>
      </p:pic>
      <p:pic>
        <p:nvPicPr>
          <p:cNvPr id="24" name="object 24"/>
          <p:cNvPicPr/>
          <p:nvPr/>
        </p:nvPicPr>
        <p:blipFill>
          <a:blip r:embed="rId6" cstate="print"/>
          <a:stretch>
            <a:fillRect/>
          </a:stretch>
        </p:blipFill>
        <p:spPr>
          <a:xfrm>
            <a:off x="7838927" y="3498820"/>
            <a:ext cx="632010" cy="2958791"/>
          </a:xfrm>
          <a:prstGeom prst="rect">
            <a:avLst/>
          </a:prstGeom>
        </p:spPr>
      </p:pic>
      <p:sp>
        <p:nvSpPr>
          <p:cNvPr id="25" name="object 25"/>
          <p:cNvSpPr txBox="1"/>
          <p:nvPr/>
        </p:nvSpPr>
        <p:spPr>
          <a:xfrm>
            <a:off x="8881357" y="3129764"/>
            <a:ext cx="884555" cy="201295"/>
          </a:xfrm>
          <a:prstGeom prst="rect">
            <a:avLst/>
          </a:prstGeom>
        </p:spPr>
        <p:txBody>
          <a:bodyPr vert="horz" wrap="square" lIns="0" tIns="12700" rIns="0" bIns="0" rtlCol="0">
            <a:spAutoFit/>
          </a:bodyPr>
          <a:lstStyle/>
          <a:p>
            <a:pPr marL="12700">
              <a:lnSpc>
                <a:spcPct val="100000"/>
              </a:lnSpc>
              <a:spcBef>
                <a:spcPts val="100"/>
              </a:spcBef>
            </a:pPr>
            <a:r>
              <a:rPr sz="1150" b="1" dirty="0">
                <a:solidFill>
                  <a:srgbClr val="0000CC"/>
                </a:solidFill>
                <a:latin typeface="Arial"/>
                <a:cs typeface="Arial"/>
              </a:rPr>
              <a:t>New</a:t>
            </a:r>
            <a:r>
              <a:rPr sz="1150" b="1" spc="-20" dirty="0">
                <a:solidFill>
                  <a:srgbClr val="0000CC"/>
                </a:solidFill>
                <a:latin typeface="Arial"/>
                <a:cs typeface="Arial"/>
              </a:rPr>
              <a:t> </a:t>
            </a:r>
            <a:r>
              <a:rPr sz="1150" b="1" spc="-10" dirty="0">
                <a:solidFill>
                  <a:srgbClr val="0000CC"/>
                </a:solidFill>
                <a:latin typeface="Arial"/>
                <a:cs typeface="Arial"/>
              </a:rPr>
              <a:t>version</a:t>
            </a:r>
            <a:endParaRPr sz="1150">
              <a:latin typeface="Arial"/>
              <a:cs typeface="Arial"/>
            </a:endParaRPr>
          </a:p>
        </p:txBody>
      </p:sp>
      <p:sp>
        <p:nvSpPr>
          <p:cNvPr id="26" name="object 26"/>
          <p:cNvSpPr txBox="1"/>
          <p:nvPr/>
        </p:nvSpPr>
        <p:spPr>
          <a:xfrm>
            <a:off x="7674332" y="3129764"/>
            <a:ext cx="826135" cy="201295"/>
          </a:xfrm>
          <a:prstGeom prst="rect">
            <a:avLst/>
          </a:prstGeom>
        </p:spPr>
        <p:txBody>
          <a:bodyPr vert="horz" wrap="square" lIns="0" tIns="12700" rIns="0" bIns="0" rtlCol="0">
            <a:spAutoFit/>
          </a:bodyPr>
          <a:lstStyle/>
          <a:p>
            <a:pPr marL="12700">
              <a:lnSpc>
                <a:spcPct val="100000"/>
              </a:lnSpc>
              <a:spcBef>
                <a:spcPts val="100"/>
              </a:spcBef>
            </a:pPr>
            <a:r>
              <a:rPr sz="1150" b="1" dirty="0">
                <a:solidFill>
                  <a:srgbClr val="0000CC"/>
                </a:solidFill>
                <a:latin typeface="Arial"/>
                <a:cs typeface="Arial"/>
              </a:rPr>
              <a:t>Old</a:t>
            </a:r>
            <a:r>
              <a:rPr sz="1150" b="1" spc="-30" dirty="0">
                <a:solidFill>
                  <a:srgbClr val="0000CC"/>
                </a:solidFill>
                <a:latin typeface="Arial"/>
                <a:cs typeface="Arial"/>
              </a:rPr>
              <a:t> </a:t>
            </a:r>
            <a:r>
              <a:rPr sz="1150" b="1" spc="-10" dirty="0">
                <a:solidFill>
                  <a:srgbClr val="0000CC"/>
                </a:solidFill>
                <a:latin typeface="Arial"/>
                <a:cs typeface="Arial"/>
              </a:rPr>
              <a:t>version</a:t>
            </a:r>
            <a:endParaRPr sz="1150">
              <a:latin typeface="Arial"/>
              <a:cs typeface="Arial"/>
            </a:endParaRPr>
          </a:p>
        </p:txBody>
      </p:sp>
      <p:grpSp>
        <p:nvGrpSpPr>
          <p:cNvPr id="27" name="object 27"/>
          <p:cNvGrpSpPr/>
          <p:nvPr/>
        </p:nvGrpSpPr>
        <p:grpSpPr>
          <a:xfrm>
            <a:off x="8354567" y="2151888"/>
            <a:ext cx="1015365" cy="935355"/>
            <a:chOff x="8354567" y="2151888"/>
            <a:chExt cx="1015365" cy="935355"/>
          </a:xfrm>
        </p:grpSpPr>
        <p:pic>
          <p:nvPicPr>
            <p:cNvPr id="28" name="object 28"/>
            <p:cNvPicPr/>
            <p:nvPr/>
          </p:nvPicPr>
          <p:blipFill>
            <a:blip r:embed="rId7" cstate="print"/>
            <a:stretch>
              <a:fillRect/>
            </a:stretch>
          </p:blipFill>
          <p:spPr>
            <a:xfrm>
              <a:off x="8354567" y="2151888"/>
              <a:ext cx="1014983" cy="935181"/>
            </a:xfrm>
            <a:prstGeom prst="rect">
              <a:avLst/>
            </a:prstGeom>
          </p:spPr>
        </p:pic>
        <p:sp>
          <p:nvSpPr>
            <p:cNvPr id="29" name="object 29"/>
            <p:cNvSpPr/>
            <p:nvPr/>
          </p:nvSpPr>
          <p:spPr>
            <a:xfrm>
              <a:off x="8721851" y="2287524"/>
              <a:ext cx="193675" cy="356870"/>
            </a:xfrm>
            <a:custGeom>
              <a:avLst/>
              <a:gdLst/>
              <a:ahLst/>
              <a:cxnLst/>
              <a:rect l="l" t="t" r="r" b="b"/>
              <a:pathLst>
                <a:path w="193675" h="356869">
                  <a:moveTo>
                    <a:pt x="0" y="178307"/>
                  </a:moveTo>
                  <a:lnTo>
                    <a:pt x="4876" y="122310"/>
                  </a:lnTo>
                  <a:lnTo>
                    <a:pt x="18531" y="73408"/>
                  </a:lnTo>
                  <a:lnTo>
                    <a:pt x="39502" y="34674"/>
                  </a:lnTo>
                  <a:lnTo>
                    <a:pt x="97536" y="0"/>
                  </a:lnTo>
                  <a:lnTo>
                    <a:pt x="128003" y="9180"/>
                  </a:lnTo>
                  <a:lnTo>
                    <a:pt x="154375" y="34674"/>
                  </a:lnTo>
                  <a:lnTo>
                    <a:pt x="175113" y="73408"/>
                  </a:lnTo>
                  <a:lnTo>
                    <a:pt x="188683" y="122310"/>
                  </a:lnTo>
                  <a:lnTo>
                    <a:pt x="193548" y="178307"/>
                  </a:lnTo>
                  <a:lnTo>
                    <a:pt x="188683" y="234891"/>
                  </a:lnTo>
                  <a:lnTo>
                    <a:pt x="175113" y="283866"/>
                  </a:lnTo>
                  <a:lnTo>
                    <a:pt x="154375" y="322380"/>
                  </a:lnTo>
                  <a:lnTo>
                    <a:pt x="128003" y="347581"/>
                  </a:lnTo>
                  <a:lnTo>
                    <a:pt x="97536" y="356615"/>
                  </a:lnTo>
                  <a:lnTo>
                    <a:pt x="66324" y="347581"/>
                  </a:lnTo>
                  <a:lnTo>
                    <a:pt x="39502" y="322380"/>
                  </a:lnTo>
                  <a:lnTo>
                    <a:pt x="18531" y="283866"/>
                  </a:lnTo>
                  <a:lnTo>
                    <a:pt x="4876" y="234891"/>
                  </a:lnTo>
                  <a:lnTo>
                    <a:pt x="0" y="178307"/>
                  </a:lnTo>
                </a:path>
              </a:pathLst>
            </a:custGeom>
            <a:ln w="21336">
              <a:solidFill>
                <a:srgbClr val="954F72"/>
              </a:solidFill>
            </a:ln>
          </p:spPr>
          <p:txBody>
            <a:bodyPr wrap="square" lIns="0" tIns="0" rIns="0" bIns="0" rtlCol="0"/>
            <a:lstStyle/>
            <a:p>
              <a:endParaRPr/>
            </a:p>
          </p:txBody>
        </p:sp>
      </p:grpSp>
      <p:pic>
        <p:nvPicPr>
          <p:cNvPr id="30" name="object 30"/>
          <p:cNvPicPr/>
          <p:nvPr/>
        </p:nvPicPr>
        <p:blipFill>
          <a:blip r:embed="rId8" cstate="print"/>
          <a:stretch>
            <a:fillRect/>
          </a:stretch>
        </p:blipFill>
        <p:spPr>
          <a:xfrm>
            <a:off x="8354567" y="1266444"/>
            <a:ext cx="831528" cy="568451"/>
          </a:xfrm>
          <a:prstGeom prst="rect">
            <a:avLst/>
          </a:prstGeom>
        </p:spPr>
      </p:pic>
      <p:sp>
        <p:nvSpPr>
          <p:cNvPr id="31" name="object 31"/>
          <p:cNvSpPr txBox="1">
            <a:spLocks noGrp="1"/>
          </p:cNvSpPr>
          <p:nvPr>
            <p:ph type="title"/>
          </p:nvPr>
        </p:nvSpPr>
        <p:spPr>
          <a:prstGeom prst="rect">
            <a:avLst/>
          </a:prstGeom>
        </p:spPr>
        <p:txBody>
          <a:bodyPr vert="horz" wrap="square" lIns="0" tIns="190247" rIns="0" bIns="0" rtlCol="0">
            <a:spAutoFit/>
          </a:bodyPr>
          <a:lstStyle/>
          <a:p>
            <a:pPr marL="2205355">
              <a:lnSpc>
                <a:spcPct val="100000"/>
              </a:lnSpc>
              <a:spcBef>
                <a:spcPts val="130"/>
              </a:spcBef>
            </a:pPr>
            <a:r>
              <a:rPr dirty="0"/>
              <a:t>Rubber</a:t>
            </a:r>
            <a:r>
              <a:rPr spc="25" dirty="0"/>
              <a:t> </a:t>
            </a:r>
            <a:r>
              <a:rPr dirty="0"/>
              <a:t>Pressurisation</a:t>
            </a:r>
            <a:r>
              <a:rPr spc="30" dirty="0"/>
              <a:t> </a:t>
            </a:r>
            <a:r>
              <a:rPr dirty="0"/>
              <a:t>Valves</a:t>
            </a:r>
            <a:r>
              <a:rPr spc="60" dirty="0"/>
              <a:t> </a:t>
            </a:r>
            <a:r>
              <a:rPr spc="-25" dirty="0"/>
              <a:t>VE</a:t>
            </a:r>
          </a:p>
        </p:txBody>
      </p:sp>
      <p:pic>
        <p:nvPicPr>
          <p:cNvPr id="32" name="object 32"/>
          <p:cNvPicPr/>
          <p:nvPr/>
        </p:nvPicPr>
        <p:blipFill>
          <a:blip r:embed="rId9" cstate="print"/>
          <a:stretch>
            <a:fillRect/>
          </a:stretch>
        </p:blipFill>
        <p:spPr>
          <a:xfrm>
            <a:off x="411480" y="6071615"/>
            <a:ext cx="868946" cy="564302"/>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5524638" y="1836142"/>
            <a:ext cx="1832956" cy="3923607"/>
          </a:xfrm>
          <a:prstGeom prst="rect">
            <a:avLst/>
          </a:prstGeom>
        </p:spPr>
      </p:pic>
      <p:pic>
        <p:nvPicPr>
          <p:cNvPr id="3" name="object 3"/>
          <p:cNvPicPr/>
          <p:nvPr/>
        </p:nvPicPr>
        <p:blipFill>
          <a:blip r:embed="rId3" cstate="print"/>
          <a:stretch>
            <a:fillRect/>
          </a:stretch>
        </p:blipFill>
        <p:spPr>
          <a:xfrm>
            <a:off x="4089955" y="1632586"/>
            <a:ext cx="732555" cy="3128949"/>
          </a:xfrm>
          <a:prstGeom prst="rect">
            <a:avLst/>
          </a:prstGeom>
        </p:spPr>
      </p:pic>
      <p:pic>
        <p:nvPicPr>
          <p:cNvPr id="4" name="object 4"/>
          <p:cNvPicPr/>
          <p:nvPr/>
        </p:nvPicPr>
        <p:blipFill>
          <a:blip r:embed="rId4" cstate="print"/>
          <a:stretch>
            <a:fillRect/>
          </a:stretch>
        </p:blipFill>
        <p:spPr>
          <a:xfrm>
            <a:off x="3666744" y="4890515"/>
            <a:ext cx="1596043" cy="1401234"/>
          </a:xfrm>
          <a:prstGeom prst="rect">
            <a:avLst/>
          </a:prstGeom>
        </p:spPr>
      </p:pic>
      <p:sp>
        <p:nvSpPr>
          <p:cNvPr id="5" name="object 5"/>
          <p:cNvSpPr/>
          <p:nvPr/>
        </p:nvSpPr>
        <p:spPr>
          <a:xfrm>
            <a:off x="5183124" y="4116323"/>
            <a:ext cx="865505" cy="276860"/>
          </a:xfrm>
          <a:custGeom>
            <a:avLst/>
            <a:gdLst/>
            <a:ahLst/>
            <a:cxnLst/>
            <a:rect l="l" t="t" r="r" b="b"/>
            <a:pathLst>
              <a:path w="865504" h="276860">
                <a:moveTo>
                  <a:pt x="803582" y="244835"/>
                </a:moveTo>
                <a:lnTo>
                  <a:pt x="0" y="15240"/>
                </a:lnTo>
                <a:lnTo>
                  <a:pt x="4572" y="0"/>
                </a:lnTo>
                <a:lnTo>
                  <a:pt x="808005" y="229552"/>
                </a:lnTo>
                <a:lnTo>
                  <a:pt x="804672" y="236219"/>
                </a:lnTo>
                <a:lnTo>
                  <a:pt x="803582" y="244835"/>
                </a:lnTo>
                <a:close/>
              </a:path>
              <a:path w="865504" h="276860">
                <a:moveTo>
                  <a:pt x="864108" y="252983"/>
                </a:moveTo>
                <a:lnTo>
                  <a:pt x="832103" y="252983"/>
                </a:lnTo>
                <a:lnTo>
                  <a:pt x="836676" y="237743"/>
                </a:lnTo>
                <a:lnTo>
                  <a:pt x="808005" y="229552"/>
                </a:lnTo>
                <a:lnTo>
                  <a:pt x="810196" y="225171"/>
                </a:lnTo>
                <a:lnTo>
                  <a:pt x="819150" y="217551"/>
                </a:lnTo>
                <a:lnTo>
                  <a:pt x="830389" y="213931"/>
                </a:lnTo>
                <a:lnTo>
                  <a:pt x="842772" y="214883"/>
                </a:lnTo>
                <a:lnTo>
                  <a:pt x="853821" y="220622"/>
                </a:lnTo>
                <a:lnTo>
                  <a:pt x="861441" y="229933"/>
                </a:lnTo>
                <a:lnTo>
                  <a:pt x="865060" y="241244"/>
                </a:lnTo>
                <a:lnTo>
                  <a:pt x="864108" y="252983"/>
                </a:lnTo>
                <a:close/>
              </a:path>
              <a:path w="865504" h="276860">
                <a:moveTo>
                  <a:pt x="832103" y="252983"/>
                </a:moveTo>
                <a:lnTo>
                  <a:pt x="803582" y="244835"/>
                </a:lnTo>
                <a:lnTo>
                  <a:pt x="804672" y="236219"/>
                </a:lnTo>
                <a:lnTo>
                  <a:pt x="808005" y="229552"/>
                </a:lnTo>
                <a:lnTo>
                  <a:pt x="836676" y="237743"/>
                </a:lnTo>
                <a:lnTo>
                  <a:pt x="832103" y="252983"/>
                </a:lnTo>
                <a:close/>
              </a:path>
              <a:path w="865504" h="276860">
                <a:moveTo>
                  <a:pt x="838390" y="276558"/>
                </a:moveTo>
                <a:lnTo>
                  <a:pt x="826008" y="275843"/>
                </a:lnTo>
                <a:lnTo>
                  <a:pt x="814744" y="270081"/>
                </a:lnTo>
                <a:lnTo>
                  <a:pt x="806767" y="260604"/>
                </a:lnTo>
                <a:lnTo>
                  <a:pt x="803076" y="248840"/>
                </a:lnTo>
                <a:lnTo>
                  <a:pt x="803582" y="244835"/>
                </a:lnTo>
                <a:lnTo>
                  <a:pt x="832103" y="252983"/>
                </a:lnTo>
                <a:lnTo>
                  <a:pt x="864108" y="252983"/>
                </a:lnTo>
                <a:lnTo>
                  <a:pt x="858583" y="264271"/>
                </a:lnTo>
                <a:lnTo>
                  <a:pt x="849630" y="272415"/>
                </a:lnTo>
                <a:lnTo>
                  <a:pt x="838390" y="276558"/>
                </a:lnTo>
                <a:close/>
              </a:path>
            </a:pathLst>
          </a:custGeom>
          <a:solidFill>
            <a:srgbClr val="954F72"/>
          </a:solidFill>
        </p:spPr>
        <p:txBody>
          <a:bodyPr wrap="square" lIns="0" tIns="0" rIns="0" bIns="0" rtlCol="0"/>
          <a:lstStyle/>
          <a:p>
            <a:endParaRPr/>
          </a:p>
        </p:txBody>
      </p:sp>
      <p:sp>
        <p:nvSpPr>
          <p:cNvPr id="6" name="object 6"/>
          <p:cNvSpPr/>
          <p:nvPr/>
        </p:nvSpPr>
        <p:spPr>
          <a:xfrm>
            <a:off x="6461759" y="2753867"/>
            <a:ext cx="335280" cy="451484"/>
          </a:xfrm>
          <a:custGeom>
            <a:avLst/>
            <a:gdLst/>
            <a:ahLst/>
            <a:cxnLst/>
            <a:rect l="l" t="t" r="r" b="b"/>
            <a:pathLst>
              <a:path w="335279" h="451485">
                <a:moveTo>
                  <a:pt x="54789" y="400391"/>
                </a:moveTo>
                <a:lnTo>
                  <a:pt x="48768" y="394716"/>
                </a:lnTo>
                <a:lnTo>
                  <a:pt x="41235" y="391022"/>
                </a:lnTo>
                <a:lnTo>
                  <a:pt x="321564" y="0"/>
                </a:lnTo>
                <a:lnTo>
                  <a:pt x="335280" y="9144"/>
                </a:lnTo>
                <a:lnTo>
                  <a:pt x="54789" y="400391"/>
                </a:lnTo>
                <a:close/>
              </a:path>
              <a:path w="335279" h="451485">
                <a:moveTo>
                  <a:pt x="36576" y="450913"/>
                </a:moveTo>
                <a:lnTo>
                  <a:pt x="24241" y="450461"/>
                </a:lnTo>
                <a:lnTo>
                  <a:pt x="12191" y="445008"/>
                </a:lnTo>
                <a:lnTo>
                  <a:pt x="3952" y="435744"/>
                </a:lnTo>
                <a:lnTo>
                  <a:pt x="0" y="424624"/>
                </a:lnTo>
                <a:lnTo>
                  <a:pt x="521" y="414528"/>
                </a:lnTo>
                <a:lnTo>
                  <a:pt x="619" y="412646"/>
                </a:lnTo>
                <a:lnTo>
                  <a:pt x="6096" y="400812"/>
                </a:lnTo>
                <a:lnTo>
                  <a:pt x="14692" y="392572"/>
                </a:lnTo>
                <a:lnTo>
                  <a:pt x="25717" y="388620"/>
                </a:lnTo>
                <a:lnTo>
                  <a:pt x="37599" y="389239"/>
                </a:lnTo>
                <a:lnTo>
                  <a:pt x="41235" y="391022"/>
                </a:lnTo>
                <a:lnTo>
                  <a:pt x="24383" y="414528"/>
                </a:lnTo>
                <a:lnTo>
                  <a:pt x="38099" y="423672"/>
                </a:lnTo>
                <a:lnTo>
                  <a:pt x="61938" y="423672"/>
                </a:lnTo>
                <a:lnTo>
                  <a:pt x="61841" y="426219"/>
                </a:lnTo>
                <a:lnTo>
                  <a:pt x="56388" y="437387"/>
                </a:lnTo>
                <a:lnTo>
                  <a:pt x="47767" y="446508"/>
                </a:lnTo>
                <a:lnTo>
                  <a:pt x="36576" y="450913"/>
                </a:lnTo>
                <a:close/>
              </a:path>
              <a:path w="335279" h="451485">
                <a:moveTo>
                  <a:pt x="38099" y="423672"/>
                </a:moveTo>
                <a:lnTo>
                  <a:pt x="24383" y="414528"/>
                </a:lnTo>
                <a:lnTo>
                  <a:pt x="41235" y="391022"/>
                </a:lnTo>
                <a:lnTo>
                  <a:pt x="48768" y="394716"/>
                </a:lnTo>
                <a:lnTo>
                  <a:pt x="54789" y="400391"/>
                </a:lnTo>
                <a:lnTo>
                  <a:pt x="38099" y="423672"/>
                </a:lnTo>
                <a:close/>
              </a:path>
              <a:path w="335279" h="451485">
                <a:moveTo>
                  <a:pt x="61938" y="423672"/>
                </a:moveTo>
                <a:lnTo>
                  <a:pt x="38099" y="423672"/>
                </a:lnTo>
                <a:lnTo>
                  <a:pt x="54789" y="400391"/>
                </a:lnTo>
                <a:lnTo>
                  <a:pt x="57888" y="403312"/>
                </a:lnTo>
                <a:lnTo>
                  <a:pt x="62293" y="414337"/>
                </a:lnTo>
                <a:lnTo>
                  <a:pt x="61938" y="423672"/>
                </a:lnTo>
                <a:close/>
              </a:path>
            </a:pathLst>
          </a:custGeom>
          <a:solidFill>
            <a:srgbClr val="954F72"/>
          </a:solidFill>
        </p:spPr>
        <p:txBody>
          <a:bodyPr wrap="square" lIns="0" tIns="0" rIns="0" bIns="0" rtlCol="0"/>
          <a:lstStyle/>
          <a:p>
            <a:endParaRPr/>
          </a:p>
        </p:txBody>
      </p:sp>
      <p:sp>
        <p:nvSpPr>
          <p:cNvPr id="7" name="object 7"/>
          <p:cNvSpPr txBox="1"/>
          <p:nvPr/>
        </p:nvSpPr>
        <p:spPr>
          <a:xfrm>
            <a:off x="6793487" y="2526295"/>
            <a:ext cx="137795" cy="226695"/>
          </a:xfrm>
          <a:prstGeom prst="rect">
            <a:avLst/>
          </a:prstGeom>
        </p:spPr>
        <p:txBody>
          <a:bodyPr vert="horz" wrap="square" lIns="0" tIns="15240" rIns="0" bIns="0" rtlCol="0">
            <a:spAutoFit/>
          </a:bodyPr>
          <a:lstStyle/>
          <a:p>
            <a:pPr marL="12700">
              <a:lnSpc>
                <a:spcPct val="100000"/>
              </a:lnSpc>
              <a:spcBef>
                <a:spcPts val="120"/>
              </a:spcBef>
            </a:pPr>
            <a:r>
              <a:rPr sz="1300" spc="-50" dirty="0">
                <a:latin typeface="Arial MT"/>
                <a:cs typeface="Arial MT"/>
              </a:rPr>
              <a:t>A</a:t>
            </a:r>
            <a:endParaRPr sz="1300">
              <a:latin typeface="Arial MT"/>
              <a:cs typeface="Arial MT"/>
            </a:endParaRPr>
          </a:p>
        </p:txBody>
      </p:sp>
      <p:sp>
        <p:nvSpPr>
          <p:cNvPr id="8" name="object 8"/>
          <p:cNvSpPr txBox="1"/>
          <p:nvPr/>
        </p:nvSpPr>
        <p:spPr>
          <a:xfrm>
            <a:off x="5004309" y="3975630"/>
            <a:ext cx="137795" cy="226695"/>
          </a:xfrm>
          <a:prstGeom prst="rect">
            <a:avLst/>
          </a:prstGeom>
        </p:spPr>
        <p:txBody>
          <a:bodyPr vert="horz" wrap="square" lIns="0" tIns="15240" rIns="0" bIns="0" rtlCol="0">
            <a:spAutoFit/>
          </a:bodyPr>
          <a:lstStyle/>
          <a:p>
            <a:pPr marL="12700">
              <a:lnSpc>
                <a:spcPct val="100000"/>
              </a:lnSpc>
              <a:spcBef>
                <a:spcPts val="120"/>
              </a:spcBef>
            </a:pPr>
            <a:r>
              <a:rPr sz="1300" spc="-50" dirty="0">
                <a:latin typeface="Arial MT"/>
                <a:cs typeface="Arial MT"/>
              </a:rPr>
              <a:t>B</a:t>
            </a:r>
            <a:endParaRPr sz="1300">
              <a:latin typeface="Arial MT"/>
              <a:cs typeface="Arial MT"/>
            </a:endParaRPr>
          </a:p>
        </p:txBody>
      </p:sp>
      <p:sp>
        <p:nvSpPr>
          <p:cNvPr id="9" name="object 9"/>
          <p:cNvSpPr txBox="1"/>
          <p:nvPr/>
        </p:nvSpPr>
        <p:spPr>
          <a:xfrm>
            <a:off x="523778" y="2029481"/>
            <a:ext cx="3175635" cy="1083945"/>
          </a:xfrm>
          <a:prstGeom prst="rect">
            <a:avLst/>
          </a:prstGeom>
        </p:spPr>
        <p:txBody>
          <a:bodyPr vert="horz" wrap="square" lIns="0" tIns="17145" rIns="0" bIns="0" rtlCol="0">
            <a:spAutoFit/>
          </a:bodyPr>
          <a:lstStyle/>
          <a:p>
            <a:pPr marL="248285" indent="-235585">
              <a:lnSpc>
                <a:spcPct val="100000"/>
              </a:lnSpc>
              <a:spcBef>
                <a:spcPts val="135"/>
              </a:spcBef>
              <a:buSzPct val="86206"/>
              <a:buFont typeface="Wingdings"/>
              <a:buChar char=""/>
              <a:tabLst>
                <a:tab pos="248285" algn="l"/>
              </a:tabLst>
            </a:pPr>
            <a:r>
              <a:rPr sz="1450" spc="-10" dirty="0">
                <a:solidFill>
                  <a:srgbClr val="0000CC"/>
                </a:solidFill>
                <a:latin typeface="Arial MT"/>
                <a:cs typeface="Arial MT"/>
              </a:rPr>
              <a:t>Description</a:t>
            </a:r>
            <a:r>
              <a:rPr sz="1450" spc="-10" dirty="0">
                <a:latin typeface="Arial MT"/>
                <a:cs typeface="Arial MT"/>
              </a:rPr>
              <a:t>:</a:t>
            </a:r>
            <a:endParaRPr sz="1450">
              <a:latin typeface="Arial MT"/>
              <a:cs typeface="Arial MT"/>
            </a:endParaRPr>
          </a:p>
          <a:p>
            <a:pPr marL="620395" marR="5080" lvl="1" indent="-236220" algn="just">
              <a:lnSpc>
                <a:spcPct val="100299"/>
              </a:lnSpc>
              <a:spcBef>
                <a:spcPts val="1015"/>
              </a:spcBef>
              <a:buSzPct val="82608"/>
              <a:buFont typeface="Wingdings"/>
              <a:buChar char=""/>
              <a:tabLst>
                <a:tab pos="620395" algn="l"/>
              </a:tabLst>
            </a:pPr>
            <a:r>
              <a:rPr sz="1150" dirty="0">
                <a:latin typeface="Arial MT"/>
                <a:cs typeface="Arial MT"/>
              </a:rPr>
              <a:t>The</a:t>
            </a:r>
            <a:r>
              <a:rPr sz="1150" spc="250" dirty="0">
                <a:latin typeface="Arial MT"/>
                <a:cs typeface="Arial MT"/>
              </a:rPr>
              <a:t> </a:t>
            </a:r>
            <a:r>
              <a:rPr sz="1150" dirty="0">
                <a:latin typeface="Arial MT"/>
                <a:cs typeface="Arial MT"/>
              </a:rPr>
              <a:t>internal</a:t>
            </a:r>
            <a:r>
              <a:rPr sz="1150" spc="260" dirty="0">
                <a:latin typeface="Arial MT"/>
                <a:cs typeface="Arial MT"/>
              </a:rPr>
              <a:t> </a:t>
            </a:r>
            <a:r>
              <a:rPr sz="1150" dirty="0">
                <a:latin typeface="Arial MT"/>
                <a:cs typeface="Arial MT"/>
              </a:rPr>
              <a:t>SHF</a:t>
            </a:r>
            <a:r>
              <a:rPr sz="1150" spc="254" dirty="0">
                <a:latin typeface="Arial MT"/>
                <a:cs typeface="Arial MT"/>
              </a:rPr>
              <a:t> </a:t>
            </a:r>
            <a:r>
              <a:rPr sz="1150" dirty="0">
                <a:latin typeface="Arial MT"/>
                <a:cs typeface="Arial MT"/>
              </a:rPr>
              <a:t>part</a:t>
            </a:r>
            <a:r>
              <a:rPr sz="1150" spc="275" dirty="0">
                <a:latin typeface="Arial MT"/>
                <a:cs typeface="Arial MT"/>
              </a:rPr>
              <a:t> </a:t>
            </a:r>
            <a:r>
              <a:rPr sz="1150" dirty="0">
                <a:latin typeface="Arial MT"/>
                <a:cs typeface="Arial MT"/>
              </a:rPr>
              <a:t>with</a:t>
            </a:r>
            <a:r>
              <a:rPr sz="1150" spc="250" dirty="0">
                <a:latin typeface="Arial MT"/>
                <a:cs typeface="Arial MT"/>
              </a:rPr>
              <a:t> </a:t>
            </a:r>
            <a:r>
              <a:rPr sz="1150" dirty="0">
                <a:latin typeface="Arial MT"/>
                <a:cs typeface="Arial MT"/>
              </a:rPr>
              <a:t>7</a:t>
            </a:r>
            <a:r>
              <a:rPr sz="1150" spc="240" dirty="0">
                <a:latin typeface="Arial MT"/>
                <a:cs typeface="Arial MT"/>
              </a:rPr>
              <a:t> </a:t>
            </a:r>
            <a:r>
              <a:rPr sz="1150" dirty="0">
                <a:latin typeface="Arial MT"/>
                <a:cs typeface="Arial MT"/>
              </a:rPr>
              <a:t>mm</a:t>
            </a:r>
            <a:r>
              <a:rPr sz="1150" spc="254" dirty="0">
                <a:latin typeface="Arial MT"/>
                <a:cs typeface="Arial MT"/>
              </a:rPr>
              <a:t> </a:t>
            </a:r>
            <a:r>
              <a:rPr sz="1150" spc="-25" dirty="0">
                <a:latin typeface="Arial MT"/>
                <a:cs typeface="Arial MT"/>
              </a:rPr>
              <a:t>air </a:t>
            </a:r>
            <a:r>
              <a:rPr sz="1150" dirty="0">
                <a:latin typeface="Arial MT"/>
                <a:cs typeface="Arial MT"/>
              </a:rPr>
              <a:t>return</a:t>
            </a:r>
            <a:r>
              <a:rPr sz="1150" spc="210" dirty="0">
                <a:latin typeface="Arial MT"/>
                <a:cs typeface="Arial MT"/>
              </a:rPr>
              <a:t> </a:t>
            </a:r>
            <a:r>
              <a:rPr sz="1150" dirty="0">
                <a:latin typeface="Arial MT"/>
                <a:cs typeface="Arial MT"/>
              </a:rPr>
              <a:t>is</a:t>
            </a:r>
            <a:r>
              <a:rPr sz="1150" spc="220" dirty="0">
                <a:latin typeface="Arial MT"/>
                <a:cs typeface="Arial MT"/>
              </a:rPr>
              <a:t> </a:t>
            </a:r>
            <a:r>
              <a:rPr sz="1150" dirty="0">
                <a:latin typeface="Arial MT"/>
                <a:cs typeface="Arial MT"/>
              </a:rPr>
              <a:t>used</a:t>
            </a:r>
            <a:r>
              <a:rPr sz="1150" spc="210" dirty="0">
                <a:latin typeface="Arial MT"/>
                <a:cs typeface="Arial MT"/>
              </a:rPr>
              <a:t> </a:t>
            </a:r>
            <a:r>
              <a:rPr sz="1150" dirty="0">
                <a:latin typeface="Arial MT"/>
                <a:cs typeface="Arial MT"/>
              </a:rPr>
              <a:t>on</a:t>
            </a:r>
            <a:r>
              <a:rPr sz="1150" spc="215" dirty="0">
                <a:latin typeface="Arial MT"/>
                <a:cs typeface="Arial MT"/>
              </a:rPr>
              <a:t> </a:t>
            </a:r>
            <a:r>
              <a:rPr sz="1150" dirty="0">
                <a:latin typeface="Arial MT"/>
                <a:cs typeface="Arial MT"/>
              </a:rPr>
              <a:t>the</a:t>
            </a:r>
            <a:r>
              <a:rPr sz="1150" spc="210" dirty="0">
                <a:latin typeface="Arial MT"/>
                <a:cs typeface="Arial MT"/>
              </a:rPr>
              <a:t> </a:t>
            </a:r>
            <a:r>
              <a:rPr sz="1150" dirty="0">
                <a:latin typeface="Arial MT"/>
                <a:cs typeface="Arial MT"/>
              </a:rPr>
              <a:t>filling</a:t>
            </a:r>
            <a:r>
              <a:rPr sz="1150" spc="200" dirty="0">
                <a:latin typeface="Arial MT"/>
                <a:cs typeface="Arial MT"/>
              </a:rPr>
              <a:t> </a:t>
            </a:r>
            <a:r>
              <a:rPr sz="1150" spc="-10" dirty="0">
                <a:latin typeface="Arial MT"/>
                <a:cs typeface="Arial MT"/>
              </a:rPr>
              <a:t>machines </a:t>
            </a:r>
            <a:r>
              <a:rPr sz="1150" dirty="0">
                <a:latin typeface="Arial MT"/>
                <a:cs typeface="Arial MT"/>
              </a:rPr>
              <a:t>which</a:t>
            </a:r>
            <a:r>
              <a:rPr sz="1150" spc="155" dirty="0">
                <a:latin typeface="Arial MT"/>
                <a:cs typeface="Arial MT"/>
              </a:rPr>
              <a:t>  </a:t>
            </a:r>
            <a:r>
              <a:rPr sz="1150" dirty="0">
                <a:latin typeface="Arial MT"/>
                <a:cs typeface="Arial MT"/>
              </a:rPr>
              <a:t>process</a:t>
            </a:r>
            <a:r>
              <a:rPr sz="1150" spc="155" dirty="0">
                <a:latin typeface="Arial MT"/>
                <a:cs typeface="Arial MT"/>
              </a:rPr>
              <a:t>  </a:t>
            </a:r>
            <a:r>
              <a:rPr sz="1150" dirty="0">
                <a:latin typeface="Arial MT"/>
                <a:cs typeface="Arial MT"/>
              </a:rPr>
              <a:t>1.5</a:t>
            </a:r>
            <a:r>
              <a:rPr sz="1150" spc="160" dirty="0">
                <a:latin typeface="Arial MT"/>
                <a:cs typeface="Arial MT"/>
              </a:rPr>
              <a:t>  </a:t>
            </a:r>
            <a:r>
              <a:rPr sz="1150" dirty="0">
                <a:latin typeface="Arial MT"/>
                <a:cs typeface="Arial MT"/>
              </a:rPr>
              <a:t>litre</a:t>
            </a:r>
            <a:r>
              <a:rPr sz="1150" spc="155" dirty="0">
                <a:latin typeface="Arial MT"/>
                <a:cs typeface="Arial MT"/>
              </a:rPr>
              <a:t>  </a:t>
            </a:r>
            <a:r>
              <a:rPr sz="1150" dirty="0">
                <a:latin typeface="Arial MT"/>
                <a:cs typeface="Arial MT"/>
              </a:rPr>
              <a:t>bottles,</a:t>
            </a:r>
            <a:r>
              <a:rPr sz="1150" spc="165" dirty="0">
                <a:latin typeface="Arial MT"/>
                <a:cs typeface="Arial MT"/>
              </a:rPr>
              <a:t>  </a:t>
            </a:r>
            <a:r>
              <a:rPr sz="1150" spc="-25" dirty="0">
                <a:latin typeface="Arial MT"/>
                <a:cs typeface="Arial MT"/>
              </a:rPr>
              <a:t>or </a:t>
            </a:r>
            <a:r>
              <a:rPr sz="1150" dirty="0">
                <a:latin typeface="Arial MT"/>
                <a:cs typeface="Arial MT"/>
              </a:rPr>
              <a:t>larger</a:t>
            </a:r>
            <a:r>
              <a:rPr sz="1150" spc="-15" dirty="0">
                <a:latin typeface="Arial MT"/>
                <a:cs typeface="Arial MT"/>
              </a:rPr>
              <a:t> </a:t>
            </a:r>
            <a:r>
              <a:rPr sz="1150" dirty="0">
                <a:latin typeface="Arial MT"/>
                <a:cs typeface="Arial MT"/>
              </a:rPr>
              <a:t>(not</a:t>
            </a:r>
            <a:r>
              <a:rPr sz="1150" spc="-30" dirty="0">
                <a:latin typeface="Arial MT"/>
                <a:cs typeface="Arial MT"/>
              </a:rPr>
              <a:t> </a:t>
            </a:r>
            <a:r>
              <a:rPr sz="1150" dirty="0">
                <a:latin typeface="Arial MT"/>
                <a:cs typeface="Arial MT"/>
              </a:rPr>
              <a:t>0.5</a:t>
            </a:r>
            <a:r>
              <a:rPr sz="1150" spc="-25" dirty="0">
                <a:latin typeface="Arial MT"/>
                <a:cs typeface="Arial MT"/>
              </a:rPr>
              <a:t> </a:t>
            </a:r>
            <a:r>
              <a:rPr sz="1150" spc="-10" dirty="0">
                <a:latin typeface="Arial MT"/>
                <a:cs typeface="Arial MT"/>
              </a:rPr>
              <a:t>litres).</a:t>
            </a:r>
            <a:endParaRPr sz="1150">
              <a:latin typeface="Arial MT"/>
              <a:cs typeface="Arial MT"/>
            </a:endParaRPr>
          </a:p>
        </p:txBody>
      </p:sp>
      <p:sp>
        <p:nvSpPr>
          <p:cNvPr id="10" name="object 10"/>
          <p:cNvSpPr txBox="1"/>
          <p:nvPr/>
        </p:nvSpPr>
        <p:spPr>
          <a:xfrm>
            <a:off x="895574" y="3151117"/>
            <a:ext cx="2802890" cy="376555"/>
          </a:xfrm>
          <a:prstGeom prst="rect">
            <a:avLst/>
          </a:prstGeom>
        </p:spPr>
        <p:txBody>
          <a:bodyPr vert="horz" wrap="square" lIns="0" tIns="12700" rIns="0" bIns="0" rtlCol="0">
            <a:spAutoFit/>
          </a:bodyPr>
          <a:lstStyle/>
          <a:p>
            <a:pPr marL="248920" marR="5080" indent="-236220">
              <a:lnSpc>
                <a:spcPct val="100000"/>
              </a:lnSpc>
              <a:spcBef>
                <a:spcPts val="100"/>
              </a:spcBef>
              <a:buSzPct val="82608"/>
              <a:buFont typeface="Wingdings"/>
              <a:buChar char=""/>
              <a:tabLst>
                <a:tab pos="248920" algn="l"/>
                <a:tab pos="690245" algn="l"/>
                <a:tab pos="1262380" algn="l"/>
                <a:tab pos="1590040" algn="l"/>
                <a:tab pos="2306955" algn="l"/>
                <a:tab pos="2586355" algn="l"/>
              </a:tabLst>
            </a:pPr>
            <a:r>
              <a:rPr sz="1150" spc="-20" dirty="0">
                <a:latin typeface="Arial MT"/>
                <a:cs typeface="Arial MT"/>
              </a:rPr>
              <a:t>This</a:t>
            </a:r>
            <a:r>
              <a:rPr sz="1150" dirty="0">
                <a:latin typeface="Arial MT"/>
                <a:cs typeface="Arial MT"/>
              </a:rPr>
              <a:t>	</a:t>
            </a:r>
            <a:r>
              <a:rPr sz="1150" spc="-10" dirty="0">
                <a:latin typeface="Arial MT"/>
                <a:cs typeface="Arial MT"/>
              </a:rPr>
              <a:t>allows</a:t>
            </a:r>
            <a:r>
              <a:rPr sz="1150" dirty="0">
                <a:latin typeface="Arial MT"/>
                <a:cs typeface="Arial MT"/>
              </a:rPr>
              <a:t>	</a:t>
            </a:r>
            <a:r>
              <a:rPr sz="1150" spc="-25" dirty="0">
                <a:latin typeface="Arial MT"/>
                <a:cs typeface="Arial MT"/>
              </a:rPr>
              <a:t>an</a:t>
            </a:r>
            <a:r>
              <a:rPr sz="1150" dirty="0">
                <a:latin typeface="Arial MT"/>
                <a:cs typeface="Arial MT"/>
              </a:rPr>
              <a:t>	</a:t>
            </a:r>
            <a:r>
              <a:rPr sz="1150" spc="-10" dirty="0">
                <a:latin typeface="Arial MT"/>
                <a:cs typeface="Arial MT"/>
              </a:rPr>
              <a:t>increase</a:t>
            </a:r>
            <a:r>
              <a:rPr sz="1150" dirty="0">
                <a:latin typeface="Arial MT"/>
                <a:cs typeface="Arial MT"/>
              </a:rPr>
              <a:t>	</a:t>
            </a:r>
            <a:r>
              <a:rPr sz="1150" spc="-25" dirty="0">
                <a:latin typeface="Arial MT"/>
                <a:cs typeface="Arial MT"/>
              </a:rPr>
              <a:t>in</a:t>
            </a:r>
            <a:r>
              <a:rPr sz="1150" dirty="0">
                <a:latin typeface="Arial MT"/>
                <a:cs typeface="Arial MT"/>
              </a:rPr>
              <a:t>	</a:t>
            </a:r>
            <a:r>
              <a:rPr sz="1150" spc="-25" dirty="0">
                <a:latin typeface="Arial MT"/>
                <a:cs typeface="Arial MT"/>
              </a:rPr>
              <a:t>the </a:t>
            </a:r>
            <a:r>
              <a:rPr sz="1150" dirty="0">
                <a:latin typeface="Arial MT"/>
                <a:cs typeface="Arial MT"/>
              </a:rPr>
              <a:t>productivity</a:t>
            </a:r>
            <a:r>
              <a:rPr sz="1150" spc="484" dirty="0">
                <a:latin typeface="Arial MT"/>
                <a:cs typeface="Arial MT"/>
              </a:rPr>
              <a:t> </a:t>
            </a:r>
            <a:r>
              <a:rPr sz="1150" dirty="0">
                <a:latin typeface="Arial MT"/>
                <a:cs typeface="Arial MT"/>
              </a:rPr>
              <a:t>both</a:t>
            </a:r>
            <a:r>
              <a:rPr sz="1150" spc="90" dirty="0">
                <a:latin typeface="Arial MT"/>
                <a:cs typeface="Arial MT"/>
              </a:rPr>
              <a:t>  </a:t>
            </a:r>
            <a:r>
              <a:rPr sz="1150" dirty="0">
                <a:latin typeface="Arial MT"/>
                <a:cs typeface="Arial MT"/>
              </a:rPr>
              <a:t>with</a:t>
            </a:r>
            <a:r>
              <a:rPr sz="1150" spc="495" dirty="0">
                <a:latin typeface="Arial MT"/>
                <a:cs typeface="Arial MT"/>
              </a:rPr>
              <a:t> </a:t>
            </a:r>
            <a:r>
              <a:rPr sz="1150" dirty="0">
                <a:latin typeface="Arial MT"/>
                <a:cs typeface="Arial MT"/>
              </a:rPr>
              <a:t>mineral</a:t>
            </a:r>
            <a:r>
              <a:rPr sz="1150" spc="90" dirty="0">
                <a:latin typeface="Arial MT"/>
                <a:cs typeface="Arial MT"/>
              </a:rPr>
              <a:t>  </a:t>
            </a:r>
            <a:r>
              <a:rPr sz="1150" spc="-20" dirty="0">
                <a:latin typeface="Arial MT"/>
                <a:cs typeface="Arial MT"/>
              </a:rPr>
              <a:t>water</a:t>
            </a:r>
            <a:endParaRPr sz="1150">
              <a:latin typeface="Arial MT"/>
              <a:cs typeface="Arial MT"/>
            </a:endParaRPr>
          </a:p>
        </p:txBody>
      </p:sp>
      <p:sp>
        <p:nvSpPr>
          <p:cNvPr id="11" name="object 11"/>
          <p:cNvSpPr txBox="1"/>
          <p:nvPr/>
        </p:nvSpPr>
        <p:spPr>
          <a:xfrm>
            <a:off x="895574" y="3503168"/>
            <a:ext cx="2804795" cy="1144905"/>
          </a:xfrm>
          <a:prstGeom prst="rect">
            <a:avLst/>
          </a:prstGeom>
        </p:spPr>
        <p:txBody>
          <a:bodyPr vert="horz" wrap="square" lIns="0" tIns="12700" rIns="0" bIns="0" rtlCol="0">
            <a:spAutoFit/>
          </a:bodyPr>
          <a:lstStyle/>
          <a:p>
            <a:pPr marL="248920" marR="6985" algn="just">
              <a:lnSpc>
                <a:spcPct val="100000"/>
              </a:lnSpc>
              <a:spcBef>
                <a:spcPts val="100"/>
              </a:spcBef>
            </a:pPr>
            <a:r>
              <a:rPr sz="1150" dirty="0">
                <a:latin typeface="Arial MT"/>
                <a:cs typeface="Arial MT"/>
              </a:rPr>
              <a:t>and</a:t>
            </a:r>
            <a:r>
              <a:rPr sz="1150" spc="65" dirty="0">
                <a:latin typeface="Arial MT"/>
                <a:cs typeface="Arial MT"/>
              </a:rPr>
              <a:t> </a:t>
            </a:r>
            <a:r>
              <a:rPr sz="1150" dirty="0">
                <a:latin typeface="Arial MT"/>
                <a:cs typeface="Arial MT"/>
              </a:rPr>
              <a:t>soft</a:t>
            </a:r>
            <a:r>
              <a:rPr sz="1150" spc="80" dirty="0">
                <a:latin typeface="Arial MT"/>
                <a:cs typeface="Arial MT"/>
              </a:rPr>
              <a:t> </a:t>
            </a:r>
            <a:r>
              <a:rPr sz="1150" dirty="0">
                <a:latin typeface="Arial MT"/>
                <a:cs typeface="Arial MT"/>
              </a:rPr>
              <a:t>drinks</a:t>
            </a:r>
            <a:r>
              <a:rPr sz="1150" spc="65" dirty="0">
                <a:latin typeface="Arial MT"/>
                <a:cs typeface="Arial MT"/>
              </a:rPr>
              <a:t> </a:t>
            </a:r>
            <a:r>
              <a:rPr sz="1150" dirty="0">
                <a:latin typeface="Arial MT"/>
                <a:cs typeface="Arial MT"/>
              </a:rPr>
              <a:t>of</a:t>
            </a:r>
            <a:r>
              <a:rPr sz="1150" spc="85" dirty="0">
                <a:latin typeface="Arial MT"/>
                <a:cs typeface="Arial MT"/>
              </a:rPr>
              <a:t> </a:t>
            </a:r>
            <a:r>
              <a:rPr sz="1150" dirty="0">
                <a:latin typeface="Arial MT"/>
                <a:cs typeface="Arial MT"/>
              </a:rPr>
              <a:t>5%</a:t>
            </a:r>
            <a:r>
              <a:rPr sz="1150" spc="65" dirty="0">
                <a:latin typeface="Arial MT"/>
                <a:cs typeface="Arial MT"/>
              </a:rPr>
              <a:t> </a:t>
            </a:r>
            <a:r>
              <a:rPr sz="1150" dirty="0">
                <a:latin typeface="Arial MT"/>
                <a:cs typeface="Arial MT"/>
              </a:rPr>
              <a:t>compared</a:t>
            </a:r>
            <a:r>
              <a:rPr sz="1150" spc="60" dirty="0">
                <a:latin typeface="Arial MT"/>
                <a:cs typeface="Arial MT"/>
              </a:rPr>
              <a:t> </a:t>
            </a:r>
            <a:r>
              <a:rPr sz="1150" dirty="0">
                <a:latin typeface="Arial MT"/>
                <a:cs typeface="Arial MT"/>
              </a:rPr>
              <a:t>to</a:t>
            </a:r>
            <a:r>
              <a:rPr sz="1150" spc="70" dirty="0">
                <a:latin typeface="Arial MT"/>
                <a:cs typeface="Arial MT"/>
              </a:rPr>
              <a:t> </a:t>
            </a:r>
            <a:r>
              <a:rPr sz="1150" spc="-25" dirty="0">
                <a:latin typeface="Arial MT"/>
                <a:cs typeface="Arial MT"/>
              </a:rPr>
              <a:t>the </a:t>
            </a:r>
            <a:r>
              <a:rPr sz="1150" dirty="0">
                <a:latin typeface="Arial MT"/>
                <a:cs typeface="Arial MT"/>
              </a:rPr>
              <a:t>speed</a:t>
            </a:r>
            <a:r>
              <a:rPr sz="1150" spc="-20" dirty="0">
                <a:latin typeface="Arial MT"/>
                <a:cs typeface="Arial MT"/>
              </a:rPr>
              <a:t> </a:t>
            </a:r>
            <a:r>
              <a:rPr sz="1150" dirty="0">
                <a:latin typeface="Arial MT"/>
                <a:cs typeface="Arial MT"/>
              </a:rPr>
              <a:t>with</a:t>
            </a:r>
            <a:r>
              <a:rPr sz="1150" spc="10" dirty="0">
                <a:latin typeface="Arial MT"/>
                <a:cs typeface="Arial MT"/>
              </a:rPr>
              <a:t> </a:t>
            </a:r>
            <a:r>
              <a:rPr sz="1150" dirty="0">
                <a:latin typeface="Arial MT"/>
                <a:cs typeface="Arial MT"/>
              </a:rPr>
              <a:t>HF</a:t>
            </a:r>
            <a:r>
              <a:rPr sz="1150" spc="-20" dirty="0">
                <a:latin typeface="Arial MT"/>
                <a:cs typeface="Arial MT"/>
              </a:rPr>
              <a:t> </a:t>
            </a:r>
            <a:r>
              <a:rPr sz="1150" spc="-10" dirty="0">
                <a:latin typeface="Arial MT"/>
                <a:cs typeface="Arial MT"/>
              </a:rPr>
              <a:t>valve.</a:t>
            </a:r>
            <a:endParaRPr sz="1150">
              <a:latin typeface="Arial MT"/>
              <a:cs typeface="Arial MT"/>
            </a:endParaRPr>
          </a:p>
          <a:p>
            <a:pPr marL="248920" marR="5080" indent="-236220" algn="just">
              <a:lnSpc>
                <a:spcPct val="100600"/>
              </a:lnSpc>
              <a:spcBef>
                <a:spcPts val="495"/>
              </a:spcBef>
              <a:buSzPct val="82608"/>
              <a:buFont typeface="Wingdings"/>
              <a:buChar char=""/>
              <a:tabLst>
                <a:tab pos="248920" algn="l"/>
              </a:tabLst>
            </a:pPr>
            <a:r>
              <a:rPr sz="1150" dirty="0">
                <a:latin typeface="Arial MT"/>
                <a:cs typeface="Arial MT"/>
              </a:rPr>
              <a:t>The</a:t>
            </a:r>
            <a:r>
              <a:rPr sz="1150" spc="50" dirty="0">
                <a:latin typeface="Arial MT"/>
                <a:cs typeface="Arial MT"/>
              </a:rPr>
              <a:t> </a:t>
            </a:r>
            <a:r>
              <a:rPr sz="1150" dirty="0">
                <a:latin typeface="Arial MT"/>
                <a:cs typeface="Arial MT"/>
              </a:rPr>
              <a:t>internal</a:t>
            </a:r>
            <a:r>
              <a:rPr sz="1150" spc="70" dirty="0">
                <a:latin typeface="Arial MT"/>
                <a:cs typeface="Arial MT"/>
              </a:rPr>
              <a:t> </a:t>
            </a:r>
            <a:r>
              <a:rPr sz="1150" dirty="0">
                <a:latin typeface="Arial MT"/>
                <a:cs typeface="Arial MT"/>
              </a:rPr>
              <a:t>configuration</a:t>
            </a:r>
            <a:r>
              <a:rPr sz="1150" spc="70" dirty="0">
                <a:latin typeface="Arial MT"/>
                <a:cs typeface="Arial MT"/>
              </a:rPr>
              <a:t> </a:t>
            </a:r>
            <a:r>
              <a:rPr sz="1150" dirty="0">
                <a:latin typeface="Arial MT"/>
                <a:cs typeface="Arial MT"/>
              </a:rPr>
              <a:t>with</a:t>
            </a:r>
            <a:r>
              <a:rPr sz="1150" spc="75" dirty="0">
                <a:latin typeface="Arial MT"/>
                <a:cs typeface="Arial MT"/>
              </a:rPr>
              <a:t> </a:t>
            </a:r>
            <a:r>
              <a:rPr sz="1150" dirty="0">
                <a:latin typeface="Arial MT"/>
                <a:cs typeface="Arial MT"/>
              </a:rPr>
              <a:t>a</a:t>
            </a:r>
            <a:r>
              <a:rPr sz="1150" spc="55" dirty="0">
                <a:latin typeface="Arial MT"/>
                <a:cs typeface="Arial MT"/>
              </a:rPr>
              <a:t> </a:t>
            </a:r>
            <a:r>
              <a:rPr sz="1150" spc="-10" dirty="0">
                <a:latin typeface="Arial MT"/>
                <a:cs typeface="Arial MT"/>
              </a:rPr>
              <a:t>larger </a:t>
            </a:r>
            <a:r>
              <a:rPr sz="1150" dirty="0">
                <a:latin typeface="Arial MT"/>
                <a:cs typeface="Arial MT"/>
              </a:rPr>
              <a:t>air</a:t>
            </a:r>
            <a:r>
              <a:rPr sz="1150" spc="490" dirty="0">
                <a:latin typeface="Arial MT"/>
                <a:cs typeface="Arial MT"/>
              </a:rPr>
              <a:t> </a:t>
            </a:r>
            <a:r>
              <a:rPr sz="1150" dirty="0">
                <a:latin typeface="Arial MT"/>
                <a:cs typeface="Arial MT"/>
              </a:rPr>
              <a:t>return</a:t>
            </a:r>
            <a:r>
              <a:rPr sz="1150" spc="484" dirty="0">
                <a:latin typeface="Arial MT"/>
                <a:cs typeface="Arial MT"/>
              </a:rPr>
              <a:t> </a:t>
            </a:r>
            <a:r>
              <a:rPr sz="1150" dirty="0">
                <a:latin typeface="Arial MT"/>
                <a:cs typeface="Arial MT"/>
              </a:rPr>
              <a:t>and</a:t>
            </a:r>
            <a:r>
              <a:rPr sz="1150" spc="484" dirty="0">
                <a:latin typeface="Arial MT"/>
                <a:cs typeface="Arial MT"/>
              </a:rPr>
              <a:t> </a:t>
            </a:r>
            <a:r>
              <a:rPr sz="1150" dirty="0">
                <a:latin typeface="Arial MT"/>
                <a:cs typeface="Arial MT"/>
              </a:rPr>
              <a:t>the</a:t>
            </a:r>
            <a:r>
              <a:rPr sz="1150" spc="85" dirty="0">
                <a:latin typeface="Arial MT"/>
                <a:cs typeface="Arial MT"/>
              </a:rPr>
              <a:t>  </a:t>
            </a:r>
            <a:r>
              <a:rPr sz="1150" dirty="0">
                <a:latin typeface="Arial MT"/>
                <a:cs typeface="Arial MT"/>
              </a:rPr>
              <a:t>reduction</a:t>
            </a:r>
            <a:r>
              <a:rPr sz="1150" spc="490" dirty="0">
                <a:latin typeface="Arial MT"/>
                <a:cs typeface="Arial MT"/>
              </a:rPr>
              <a:t> </a:t>
            </a:r>
            <a:r>
              <a:rPr sz="1150" dirty="0">
                <a:latin typeface="Arial MT"/>
                <a:cs typeface="Arial MT"/>
              </a:rPr>
              <a:t>of</a:t>
            </a:r>
            <a:r>
              <a:rPr sz="1150" spc="90" dirty="0">
                <a:latin typeface="Arial MT"/>
                <a:cs typeface="Arial MT"/>
              </a:rPr>
              <a:t>  </a:t>
            </a:r>
            <a:r>
              <a:rPr sz="1150" spc="-25" dirty="0">
                <a:latin typeface="Arial MT"/>
                <a:cs typeface="Arial MT"/>
              </a:rPr>
              <a:t>the </a:t>
            </a:r>
            <a:r>
              <a:rPr sz="1150" dirty="0">
                <a:latin typeface="Arial MT"/>
                <a:cs typeface="Arial MT"/>
              </a:rPr>
              <a:t>valve</a:t>
            </a:r>
            <a:r>
              <a:rPr sz="1150" spc="105" dirty="0">
                <a:latin typeface="Arial MT"/>
                <a:cs typeface="Arial MT"/>
              </a:rPr>
              <a:t>  </a:t>
            </a:r>
            <a:r>
              <a:rPr sz="1150" dirty="0">
                <a:latin typeface="Arial MT"/>
                <a:cs typeface="Arial MT"/>
              </a:rPr>
              <a:t>siphon</a:t>
            </a:r>
            <a:r>
              <a:rPr sz="1150" spc="110" dirty="0">
                <a:latin typeface="Arial MT"/>
                <a:cs typeface="Arial MT"/>
              </a:rPr>
              <a:t>  </a:t>
            </a:r>
            <a:r>
              <a:rPr sz="1150" dirty="0">
                <a:latin typeface="Arial MT"/>
                <a:cs typeface="Arial MT"/>
              </a:rPr>
              <a:t>allows</a:t>
            </a:r>
            <a:r>
              <a:rPr sz="1150" spc="114" dirty="0">
                <a:latin typeface="Arial MT"/>
                <a:cs typeface="Arial MT"/>
              </a:rPr>
              <a:t>  </a:t>
            </a:r>
            <a:r>
              <a:rPr sz="1150" dirty="0">
                <a:latin typeface="Arial MT"/>
                <a:cs typeface="Arial MT"/>
              </a:rPr>
              <a:t>a</a:t>
            </a:r>
            <a:r>
              <a:rPr sz="1150" spc="114" dirty="0">
                <a:latin typeface="Arial MT"/>
                <a:cs typeface="Arial MT"/>
              </a:rPr>
              <a:t>  </a:t>
            </a:r>
            <a:r>
              <a:rPr sz="1150" dirty="0">
                <a:latin typeface="Arial MT"/>
                <a:cs typeface="Arial MT"/>
              </a:rPr>
              <a:t>greater</a:t>
            </a:r>
            <a:r>
              <a:rPr sz="1150" spc="114" dirty="0">
                <a:latin typeface="Arial MT"/>
                <a:cs typeface="Arial MT"/>
              </a:rPr>
              <a:t>  </a:t>
            </a:r>
            <a:r>
              <a:rPr sz="1150" spc="-20" dirty="0">
                <a:latin typeface="Arial MT"/>
                <a:cs typeface="Arial MT"/>
              </a:rPr>
              <a:t>flow </a:t>
            </a:r>
            <a:r>
              <a:rPr sz="1150" dirty="0">
                <a:latin typeface="Arial MT"/>
                <a:cs typeface="Arial MT"/>
              </a:rPr>
              <a:t>speed</a:t>
            </a:r>
            <a:r>
              <a:rPr sz="1150" spc="-10" dirty="0">
                <a:latin typeface="Arial MT"/>
                <a:cs typeface="Arial MT"/>
              </a:rPr>
              <a:t> </a:t>
            </a:r>
            <a:r>
              <a:rPr sz="1150" dirty="0">
                <a:latin typeface="Arial MT"/>
                <a:cs typeface="Arial MT"/>
              </a:rPr>
              <a:t>of</a:t>
            </a:r>
            <a:r>
              <a:rPr sz="1150" spc="-25" dirty="0">
                <a:latin typeface="Arial MT"/>
                <a:cs typeface="Arial MT"/>
              </a:rPr>
              <a:t> </a:t>
            </a:r>
            <a:r>
              <a:rPr sz="1150" dirty="0">
                <a:latin typeface="Arial MT"/>
                <a:cs typeface="Arial MT"/>
              </a:rPr>
              <a:t>the</a:t>
            </a:r>
            <a:r>
              <a:rPr sz="1150" spc="-20" dirty="0">
                <a:latin typeface="Arial MT"/>
                <a:cs typeface="Arial MT"/>
              </a:rPr>
              <a:t> </a:t>
            </a:r>
            <a:r>
              <a:rPr sz="1150" spc="-10" dirty="0">
                <a:latin typeface="Arial MT"/>
                <a:cs typeface="Arial MT"/>
              </a:rPr>
              <a:t>liquid.</a:t>
            </a:r>
            <a:endParaRPr sz="1150">
              <a:latin typeface="Arial MT"/>
              <a:cs typeface="Arial MT"/>
            </a:endParaRPr>
          </a:p>
        </p:txBody>
      </p:sp>
      <p:sp>
        <p:nvSpPr>
          <p:cNvPr id="12" name="object 12"/>
          <p:cNvSpPr txBox="1"/>
          <p:nvPr/>
        </p:nvSpPr>
        <p:spPr>
          <a:xfrm>
            <a:off x="523778" y="5002830"/>
            <a:ext cx="2591435" cy="1033144"/>
          </a:xfrm>
          <a:prstGeom prst="rect">
            <a:avLst/>
          </a:prstGeom>
        </p:spPr>
        <p:txBody>
          <a:bodyPr vert="horz" wrap="square" lIns="0" tIns="17145" rIns="0" bIns="0" rtlCol="0">
            <a:spAutoFit/>
          </a:bodyPr>
          <a:lstStyle/>
          <a:p>
            <a:pPr marL="248285" indent="-235585">
              <a:lnSpc>
                <a:spcPct val="100000"/>
              </a:lnSpc>
              <a:spcBef>
                <a:spcPts val="135"/>
              </a:spcBef>
              <a:buSzPct val="86206"/>
              <a:buFont typeface="Wingdings"/>
              <a:buChar char=""/>
              <a:tabLst>
                <a:tab pos="248285" algn="l"/>
              </a:tabLst>
            </a:pPr>
            <a:r>
              <a:rPr sz="1450" dirty="0">
                <a:solidFill>
                  <a:srgbClr val="0000CC"/>
                </a:solidFill>
                <a:latin typeface="Arial MT"/>
                <a:cs typeface="Arial MT"/>
              </a:rPr>
              <a:t>Description</a:t>
            </a:r>
            <a:r>
              <a:rPr sz="1450" spc="35" dirty="0">
                <a:solidFill>
                  <a:srgbClr val="0000CC"/>
                </a:solidFill>
                <a:latin typeface="Arial MT"/>
                <a:cs typeface="Arial MT"/>
              </a:rPr>
              <a:t> </a:t>
            </a:r>
            <a:r>
              <a:rPr sz="1450" dirty="0">
                <a:solidFill>
                  <a:srgbClr val="0000CC"/>
                </a:solidFill>
                <a:latin typeface="Arial MT"/>
                <a:cs typeface="Arial MT"/>
              </a:rPr>
              <a:t>of</a:t>
            </a:r>
            <a:r>
              <a:rPr sz="1450" spc="75" dirty="0">
                <a:solidFill>
                  <a:srgbClr val="0000CC"/>
                </a:solidFill>
                <a:latin typeface="Arial MT"/>
                <a:cs typeface="Arial MT"/>
              </a:rPr>
              <a:t> </a:t>
            </a:r>
            <a:r>
              <a:rPr sz="1450" spc="-10" dirty="0">
                <a:solidFill>
                  <a:srgbClr val="0000CC"/>
                </a:solidFill>
                <a:latin typeface="Arial MT"/>
                <a:cs typeface="Arial MT"/>
              </a:rPr>
              <a:t>Components:</a:t>
            </a:r>
            <a:endParaRPr sz="1450">
              <a:latin typeface="Arial MT"/>
              <a:cs typeface="Arial MT"/>
            </a:endParaRPr>
          </a:p>
          <a:p>
            <a:pPr marL="620395" lvl="1" indent="-236220">
              <a:lnSpc>
                <a:spcPct val="100000"/>
              </a:lnSpc>
              <a:spcBef>
                <a:spcPts val="1019"/>
              </a:spcBef>
              <a:buSzPct val="82608"/>
              <a:buFont typeface="Wingdings"/>
              <a:buChar char=""/>
              <a:tabLst>
                <a:tab pos="620395" algn="l"/>
              </a:tabLst>
            </a:pPr>
            <a:r>
              <a:rPr sz="1150" dirty="0">
                <a:latin typeface="Arial MT"/>
                <a:cs typeface="Arial MT"/>
              </a:rPr>
              <a:t>A)</a:t>
            </a:r>
            <a:r>
              <a:rPr sz="1150" spc="-30" dirty="0">
                <a:latin typeface="Arial MT"/>
                <a:cs typeface="Arial MT"/>
              </a:rPr>
              <a:t> </a:t>
            </a:r>
            <a:r>
              <a:rPr sz="1150" dirty="0">
                <a:latin typeface="Arial MT"/>
                <a:cs typeface="Arial MT"/>
              </a:rPr>
              <a:t>Internal</a:t>
            </a:r>
            <a:r>
              <a:rPr sz="1150" spc="-20" dirty="0">
                <a:latin typeface="Arial MT"/>
                <a:cs typeface="Arial MT"/>
              </a:rPr>
              <a:t> </a:t>
            </a:r>
            <a:r>
              <a:rPr sz="1150" spc="-10" dirty="0">
                <a:latin typeface="Arial MT"/>
                <a:cs typeface="Arial MT"/>
              </a:rPr>
              <a:t>part;</a:t>
            </a:r>
            <a:endParaRPr sz="1150">
              <a:latin typeface="Arial MT"/>
              <a:cs typeface="Arial MT"/>
            </a:endParaRPr>
          </a:p>
          <a:p>
            <a:pPr marL="620395" lvl="1" indent="-236220">
              <a:lnSpc>
                <a:spcPct val="100000"/>
              </a:lnSpc>
              <a:spcBef>
                <a:spcPts val="495"/>
              </a:spcBef>
              <a:buSzPct val="82608"/>
              <a:buFont typeface="Wingdings"/>
              <a:buChar char=""/>
              <a:tabLst>
                <a:tab pos="620395" algn="l"/>
              </a:tabLst>
            </a:pPr>
            <a:r>
              <a:rPr sz="1150" dirty="0">
                <a:latin typeface="Arial MT"/>
                <a:cs typeface="Arial MT"/>
              </a:rPr>
              <a:t>B)</a:t>
            </a:r>
            <a:r>
              <a:rPr sz="1150" spc="-35" dirty="0">
                <a:latin typeface="Arial MT"/>
                <a:cs typeface="Arial MT"/>
              </a:rPr>
              <a:t> </a:t>
            </a:r>
            <a:r>
              <a:rPr sz="1150" dirty="0">
                <a:latin typeface="Arial MT"/>
                <a:cs typeface="Arial MT"/>
              </a:rPr>
              <a:t>Pressurisation </a:t>
            </a:r>
            <a:r>
              <a:rPr sz="1150" spc="-10" dirty="0">
                <a:latin typeface="Arial MT"/>
                <a:cs typeface="Arial MT"/>
              </a:rPr>
              <a:t>block;</a:t>
            </a:r>
            <a:endParaRPr sz="1150">
              <a:latin typeface="Arial MT"/>
              <a:cs typeface="Arial MT"/>
            </a:endParaRPr>
          </a:p>
          <a:p>
            <a:pPr marL="620395" lvl="1" indent="-236220">
              <a:lnSpc>
                <a:spcPct val="100000"/>
              </a:lnSpc>
              <a:spcBef>
                <a:spcPts val="500"/>
              </a:spcBef>
              <a:buSzPct val="82608"/>
              <a:buFont typeface="Wingdings"/>
              <a:buChar char=""/>
              <a:tabLst>
                <a:tab pos="620395" algn="l"/>
              </a:tabLst>
            </a:pPr>
            <a:r>
              <a:rPr sz="1150" dirty="0">
                <a:latin typeface="Arial MT"/>
                <a:cs typeface="Arial MT"/>
              </a:rPr>
              <a:t>C)</a:t>
            </a:r>
            <a:r>
              <a:rPr sz="1150" spc="-35" dirty="0">
                <a:latin typeface="Arial MT"/>
                <a:cs typeface="Arial MT"/>
              </a:rPr>
              <a:t> </a:t>
            </a:r>
            <a:r>
              <a:rPr sz="1150" dirty="0">
                <a:latin typeface="Arial MT"/>
                <a:cs typeface="Arial MT"/>
              </a:rPr>
              <a:t>Pressurisation</a:t>
            </a:r>
            <a:r>
              <a:rPr sz="1150" spc="-5" dirty="0">
                <a:latin typeface="Arial MT"/>
                <a:cs typeface="Arial MT"/>
              </a:rPr>
              <a:t> </a:t>
            </a:r>
            <a:r>
              <a:rPr sz="1150" spc="-10" dirty="0">
                <a:latin typeface="Arial MT"/>
                <a:cs typeface="Arial MT"/>
              </a:rPr>
              <a:t>valve.</a:t>
            </a:r>
            <a:endParaRPr sz="1150">
              <a:latin typeface="Arial MT"/>
              <a:cs typeface="Arial MT"/>
            </a:endParaRPr>
          </a:p>
        </p:txBody>
      </p:sp>
      <p:sp>
        <p:nvSpPr>
          <p:cNvPr id="13" name="object 13"/>
          <p:cNvSpPr/>
          <p:nvPr/>
        </p:nvSpPr>
        <p:spPr>
          <a:xfrm>
            <a:off x="5422392" y="2130551"/>
            <a:ext cx="864869" cy="275590"/>
          </a:xfrm>
          <a:custGeom>
            <a:avLst/>
            <a:gdLst/>
            <a:ahLst/>
            <a:cxnLst/>
            <a:rect l="l" t="t" r="r" b="b"/>
            <a:pathLst>
              <a:path w="864870" h="275589">
                <a:moveTo>
                  <a:pt x="802485" y="243469"/>
                </a:moveTo>
                <a:lnTo>
                  <a:pt x="0" y="15240"/>
                </a:lnTo>
                <a:lnTo>
                  <a:pt x="4572" y="0"/>
                </a:lnTo>
                <a:lnTo>
                  <a:pt x="806760" y="228145"/>
                </a:lnTo>
                <a:lnTo>
                  <a:pt x="803147" y="234695"/>
                </a:lnTo>
                <a:lnTo>
                  <a:pt x="802485" y="243469"/>
                </a:lnTo>
                <a:close/>
              </a:path>
              <a:path w="864870" h="275589">
                <a:moveTo>
                  <a:pt x="864194" y="251460"/>
                </a:moveTo>
                <a:lnTo>
                  <a:pt x="830580" y="251460"/>
                </a:lnTo>
                <a:lnTo>
                  <a:pt x="835151" y="236219"/>
                </a:lnTo>
                <a:lnTo>
                  <a:pt x="806760" y="228145"/>
                </a:lnTo>
                <a:lnTo>
                  <a:pt x="808886" y="224289"/>
                </a:lnTo>
                <a:lnTo>
                  <a:pt x="818197" y="216598"/>
                </a:lnTo>
                <a:lnTo>
                  <a:pt x="829508" y="212621"/>
                </a:lnTo>
                <a:lnTo>
                  <a:pt x="841247" y="213360"/>
                </a:lnTo>
                <a:lnTo>
                  <a:pt x="852535" y="219122"/>
                </a:lnTo>
                <a:lnTo>
                  <a:pt x="860679" y="228599"/>
                </a:lnTo>
                <a:lnTo>
                  <a:pt x="864822" y="240363"/>
                </a:lnTo>
                <a:lnTo>
                  <a:pt x="864194" y="251460"/>
                </a:lnTo>
                <a:close/>
              </a:path>
              <a:path w="864870" h="275589">
                <a:moveTo>
                  <a:pt x="830580" y="251460"/>
                </a:moveTo>
                <a:lnTo>
                  <a:pt x="802485" y="243469"/>
                </a:lnTo>
                <a:lnTo>
                  <a:pt x="803032" y="236219"/>
                </a:lnTo>
                <a:lnTo>
                  <a:pt x="803147" y="234695"/>
                </a:lnTo>
                <a:lnTo>
                  <a:pt x="806760" y="228145"/>
                </a:lnTo>
                <a:lnTo>
                  <a:pt x="835151" y="236219"/>
                </a:lnTo>
                <a:lnTo>
                  <a:pt x="830580" y="251460"/>
                </a:lnTo>
                <a:close/>
              </a:path>
              <a:path w="864870" h="275589">
                <a:moveTo>
                  <a:pt x="837104" y="275272"/>
                </a:moveTo>
                <a:lnTo>
                  <a:pt x="824484" y="274319"/>
                </a:lnTo>
                <a:lnTo>
                  <a:pt x="813435" y="268557"/>
                </a:lnTo>
                <a:lnTo>
                  <a:pt x="805815" y="259080"/>
                </a:lnTo>
                <a:lnTo>
                  <a:pt x="802195" y="247316"/>
                </a:lnTo>
                <a:lnTo>
                  <a:pt x="802485" y="243469"/>
                </a:lnTo>
                <a:lnTo>
                  <a:pt x="830580" y="251460"/>
                </a:lnTo>
                <a:lnTo>
                  <a:pt x="864194" y="251460"/>
                </a:lnTo>
                <a:lnTo>
                  <a:pt x="864108" y="252983"/>
                </a:lnTo>
                <a:lnTo>
                  <a:pt x="858345" y="264033"/>
                </a:lnTo>
                <a:lnTo>
                  <a:pt x="848868" y="271653"/>
                </a:lnTo>
                <a:lnTo>
                  <a:pt x="837104" y="275272"/>
                </a:lnTo>
                <a:close/>
              </a:path>
            </a:pathLst>
          </a:custGeom>
          <a:solidFill>
            <a:srgbClr val="954F72"/>
          </a:solidFill>
        </p:spPr>
        <p:txBody>
          <a:bodyPr wrap="square" lIns="0" tIns="0" rIns="0" bIns="0" rtlCol="0"/>
          <a:lstStyle/>
          <a:p>
            <a:endParaRPr/>
          </a:p>
        </p:txBody>
      </p:sp>
      <p:sp>
        <p:nvSpPr>
          <p:cNvPr id="14" name="object 14"/>
          <p:cNvSpPr txBox="1"/>
          <p:nvPr/>
        </p:nvSpPr>
        <p:spPr>
          <a:xfrm>
            <a:off x="5234394" y="1995953"/>
            <a:ext cx="146685" cy="226695"/>
          </a:xfrm>
          <a:prstGeom prst="rect">
            <a:avLst/>
          </a:prstGeom>
        </p:spPr>
        <p:txBody>
          <a:bodyPr vert="horz" wrap="square" lIns="0" tIns="15240" rIns="0" bIns="0" rtlCol="0">
            <a:spAutoFit/>
          </a:bodyPr>
          <a:lstStyle/>
          <a:p>
            <a:pPr marL="12700">
              <a:lnSpc>
                <a:spcPct val="100000"/>
              </a:lnSpc>
              <a:spcBef>
                <a:spcPts val="120"/>
              </a:spcBef>
            </a:pPr>
            <a:r>
              <a:rPr sz="1300" spc="-50" dirty="0">
                <a:latin typeface="Arial MT"/>
                <a:cs typeface="Arial MT"/>
              </a:rPr>
              <a:t>C</a:t>
            </a:r>
            <a:endParaRPr sz="1300">
              <a:latin typeface="Arial MT"/>
              <a:cs typeface="Arial MT"/>
            </a:endParaRPr>
          </a:p>
        </p:txBody>
      </p:sp>
      <p:pic>
        <p:nvPicPr>
          <p:cNvPr id="15" name="object 15"/>
          <p:cNvPicPr/>
          <p:nvPr/>
        </p:nvPicPr>
        <p:blipFill>
          <a:blip r:embed="rId5" cstate="print"/>
          <a:stretch>
            <a:fillRect/>
          </a:stretch>
        </p:blipFill>
        <p:spPr>
          <a:xfrm>
            <a:off x="7790153" y="2213807"/>
            <a:ext cx="765005" cy="3989445"/>
          </a:xfrm>
          <a:prstGeom prst="rect">
            <a:avLst/>
          </a:prstGeom>
        </p:spPr>
      </p:pic>
      <p:pic>
        <p:nvPicPr>
          <p:cNvPr id="16" name="object 16"/>
          <p:cNvPicPr/>
          <p:nvPr/>
        </p:nvPicPr>
        <p:blipFill>
          <a:blip r:embed="rId6" cstate="print"/>
          <a:stretch>
            <a:fillRect/>
          </a:stretch>
        </p:blipFill>
        <p:spPr>
          <a:xfrm>
            <a:off x="8924544" y="2126663"/>
            <a:ext cx="535926" cy="4189217"/>
          </a:xfrm>
          <a:prstGeom prst="rect">
            <a:avLst/>
          </a:prstGeom>
        </p:spPr>
      </p:pic>
      <p:sp>
        <p:nvSpPr>
          <p:cNvPr id="17" name="object 17"/>
          <p:cNvSpPr txBox="1">
            <a:spLocks noGrp="1"/>
          </p:cNvSpPr>
          <p:nvPr>
            <p:ph type="title"/>
          </p:nvPr>
        </p:nvSpPr>
        <p:spPr>
          <a:xfrm>
            <a:off x="1983744" y="1189709"/>
            <a:ext cx="6175375" cy="327660"/>
          </a:xfrm>
          <a:prstGeom prst="rect">
            <a:avLst/>
          </a:prstGeom>
        </p:spPr>
        <p:txBody>
          <a:bodyPr vert="horz" wrap="square" lIns="0" tIns="16510" rIns="0" bIns="0" rtlCol="0">
            <a:spAutoFit/>
          </a:bodyPr>
          <a:lstStyle/>
          <a:p>
            <a:pPr marL="12700">
              <a:lnSpc>
                <a:spcPct val="100000"/>
              </a:lnSpc>
              <a:spcBef>
                <a:spcPts val="130"/>
              </a:spcBef>
              <a:tabLst>
                <a:tab pos="2871470" algn="l"/>
              </a:tabLst>
            </a:pPr>
            <a:r>
              <a:rPr dirty="0"/>
              <a:t>Super</a:t>
            </a:r>
            <a:r>
              <a:rPr spc="25" dirty="0"/>
              <a:t> </a:t>
            </a:r>
            <a:r>
              <a:rPr dirty="0"/>
              <a:t>High</a:t>
            </a:r>
            <a:r>
              <a:rPr spc="50" dirty="0"/>
              <a:t> </a:t>
            </a:r>
            <a:r>
              <a:rPr dirty="0"/>
              <a:t>Flow</a:t>
            </a:r>
            <a:r>
              <a:rPr spc="30" dirty="0"/>
              <a:t> </a:t>
            </a:r>
            <a:r>
              <a:rPr spc="-20" dirty="0"/>
              <a:t>(SHF)</a:t>
            </a:r>
            <a:r>
              <a:rPr dirty="0"/>
              <a:t>	Internal</a:t>
            </a:r>
            <a:r>
              <a:rPr spc="20" dirty="0"/>
              <a:t> </a:t>
            </a:r>
            <a:r>
              <a:rPr dirty="0"/>
              <a:t>Part</a:t>
            </a:r>
            <a:r>
              <a:rPr spc="60" dirty="0"/>
              <a:t> </a:t>
            </a:r>
            <a:r>
              <a:rPr dirty="0"/>
              <a:t>of</a:t>
            </a:r>
            <a:r>
              <a:rPr spc="55" dirty="0"/>
              <a:t> </a:t>
            </a:r>
            <a:r>
              <a:rPr dirty="0"/>
              <a:t>Filling</a:t>
            </a:r>
            <a:r>
              <a:rPr spc="20" dirty="0"/>
              <a:t> </a:t>
            </a:r>
            <a:r>
              <a:rPr spc="-10" dirty="0"/>
              <a:t>Valve</a:t>
            </a:r>
          </a:p>
        </p:txBody>
      </p:sp>
      <p:pic>
        <p:nvPicPr>
          <p:cNvPr id="18" name="object 18"/>
          <p:cNvPicPr/>
          <p:nvPr/>
        </p:nvPicPr>
        <p:blipFill>
          <a:blip r:embed="rId7" cstate="print"/>
          <a:stretch>
            <a:fillRect/>
          </a:stretch>
        </p:blipFill>
        <p:spPr>
          <a:xfrm>
            <a:off x="8845296" y="1211580"/>
            <a:ext cx="831144" cy="565404"/>
          </a:xfrm>
          <a:prstGeom prst="rect">
            <a:avLst/>
          </a:prstGeom>
        </p:spPr>
      </p:pic>
      <p:pic>
        <p:nvPicPr>
          <p:cNvPr id="19" name="object 19"/>
          <p:cNvPicPr/>
          <p:nvPr/>
        </p:nvPicPr>
        <p:blipFill>
          <a:blip r:embed="rId8" cstate="print"/>
          <a:stretch>
            <a:fillRect/>
          </a:stretch>
        </p:blipFill>
        <p:spPr>
          <a:xfrm>
            <a:off x="333756" y="6071615"/>
            <a:ext cx="831144" cy="564302"/>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220980" y="1668780"/>
            <a:ext cx="4005579" cy="317500"/>
          </a:xfrm>
          <a:custGeom>
            <a:avLst/>
            <a:gdLst/>
            <a:ahLst/>
            <a:cxnLst/>
            <a:rect l="l" t="t" r="r" b="b"/>
            <a:pathLst>
              <a:path w="4005579" h="317500">
                <a:moveTo>
                  <a:pt x="9143" y="306324"/>
                </a:moveTo>
                <a:lnTo>
                  <a:pt x="3047" y="306324"/>
                </a:lnTo>
                <a:lnTo>
                  <a:pt x="0" y="303275"/>
                </a:lnTo>
                <a:lnTo>
                  <a:pt x="0" y="298704"/>
                </a:lnTo>
                <a:lnTo>
                  <a:pt x="3047" y="295656"/>
                </a:lnTo>
                <a:lnTo>
                  <a:pt x="9143" y="295656"/>
                </a:lnTo>
                <a:lnTo>
                  <a:pt x="10667" y="298704"/>
                </a:lnTo>
                <a:lnTo>
                  <a:pt x="10667" y="303275"/>
                </a:lnTo>
                <a:lnTo>
                  <a:pt x="9143" y="306324"/>
                </a:lnTo>
                <a:close/>
              </a:path>
              <a:path w="4005579" h="317500">
                <a:moveTo>
                  <a:pt x="9143" y="284987"/>
                </a:moveTo>
                <a:lnTo>
                  <a:pt x="3047" y="284987"/>
                </a:lnTo>
                <a:lnTo>
                  <a:pt x="0" y="283464"/>
                </a:lnTo>
                <a:lnTo>
                  <a:pt x="0" y="277368"/>
                </a:lnTo>
                <a:lnTo>
                  <a:pt x="3047" y="274320"/>
                </a:lnTo>
                <a:lnTo>
                  <a:pt x="9143" y="274320"/>
                </a:lnTo>
                <a:lnTo>
                  <a:pt x="10667" y="277368"/>
                </a:lnTo>
                <a:lnTo>
                  <a:pt x="10667" y="283464"/>
                </a:lnTo>
                <a:lnTo>
                  <a:pt x="9143" y="284987"/>
                </a:lnTo>
                <a:close/>
              </a:path>
              <a:path w="4005579" h="317500">
                <a:moveTo>
                  <a:pt x="9143" y="265175"/>
                </a:moveTo>
                <a:lnTo>
                  <a:pt x="3047" y="265175"/>
                </a:lnTo>
                <a:lnTo>
                  <a:pt x="0" y="262128"/>
                </a:lnTo>
                <a:lnTo>
                  <a:pt x="0" y="256032"/>
                </a:lnTo>
                <a:lnTo>
                  <a:pt x="3047" y="254508"/>
                </a:lnTo>
                <a:lnTo>
                  <a:pt x="9143" y="254508"/>
                </a:lnTo>
                <a:lnTo>
                  <a:pt x="10667" y="256032"/>
                </a:lnTo>
                <a:lnTo>
                  <a:pt x="10667" y="262128"/>
                </a:lnTo>
                <a:lnTo>
                  <a:pt x="9143" y="265175"/>
                </a:lnTo>
                <a:close/>
              </a:path>
              <a:path w="4005579" h="317500">
                <a:moveTo>
                  <a:pt x="9143" y="243840"/>
                </a:moveTo>
                <a:lnTo>
                  <a:pt x="3047" y="243840"/>
                </a:lnTo>
                <a:lnTo>
                  <a:pt x="0" y="240791"/>
                </a:lnTo>
                <a:lnTo>
                  <a:pt x="0" y="234695"/>
                </a:lnTo>
                <a:lnTo>
                  <a:pt x="3047" y="233171"/>
                </a:lnTo>
                <a:lnTo>
                  <a:pt x="9143" y="233171"/>
                </a:lnTo>
                <a:lnTo>
                  <a:pt x="10667" y="234695"/>
                </a:lnTo>
                <a:lnTo>
                  <a:pt x="10667" y="240791"/>
                </a:lnTo>
                <a:lnTo>
                  <a:pt x="9143" y="243840"/>
                </a:lnTo>
                <a:close/>
              </a:path>
              <a:path w="4005579" h="317500">
                <a:moveTo>
                  <a:pt x="9143" y="222504"/>
                </a:moveTo>
                <a:lnTo>
                  <a:pt x="3047" y="222504"/>
                </a:lnTo>
                <a:lnTo>
                  <a:pt x="0" y="219456"/>
                </a:lnTo>
                <a:lnTo>
                  <a:pt x="0" y="214883"/>
                </a:lnTo>
                <a:lnTo>
                  <a:pt x="3047" y="211836"/>
                </a:lnTo>
                <a:lnTo>
                  <a:pt x="9143" y="211836"/>
                </a:lnTo>
                <a:lnTo>
                  <a:pt x="10667" y="214883"/>
                </a:lnTo>
                <a:lnTo>
                  <a:pt x="10667" y="219456"/>
                </a:lnTo>
                <a:lnTo>
                  <a:pt x="9143" y="222504"/>
                </a:lnTo>
                <a:close/>
              </a:path>
              <a:path w="4005579" h="317500">
                <a:moveTo>
                  <a:pt x="9143" y="201168"/>
                </a:moveTo>
                <a:lnTo>
                  <a:pt x="3047" y="201168"/>
                </a:lnTo>
                <a:lnTo>
                  <a:pt x="0" y="199644"/>
                </a:lnTo>
                <a:lnTo>
                  <a:pt x="0" y="193548"/>
                </a:lnTo>
                <a:lnTo>
                  <a:pt x="3047" y="190500"/>
                </a:lnTo>
                <a:lnTo>
                  <a:pt x="9143" y="190500"/>
                </a:lnTo>
                <a:lnTo>
                  <a:pt x="10667" y="193548"/>
                </a:lnTo>
                <a:lnTo>
                  <a:pt x="10667" y="199644"/>
                </a:lnTo>
                <a:lnTo>
                  <a:pt x="9143" y="201168"/>
                </a:lnTo>
                <a:close/>
              </a:path>
              <a:path w="4005579" h="317500">
                <a:moveTo>
                  <a:pt x="9143" y="179832"/>
                </a:moveTo>
                <a:lnTo>
                  <a:pt x="3047" y="179832"/>
                </a:lnTo>
                <a:lnTo>
                  <a:pt x="0" y="178308"/>
                </a:lnTo>
                <a:lnTo>
                  <a:pt x="0" y="172212"/>
                </a:lnTo>
                <a:lnTo>
                  <a:pt x="3047" y="170687"/>
                </a:lnTo>
                <a:lnTo>
                  <a:pt x="9143" y="170687"/>
                </a:lnTo>
                <a:lnTo>
                  <a:pt x="10667" y="172212"/>
                </a:lnTo>
                <a:lnTo>
                  <a:pt x="10667" y="178308"/>
                </a:lnTo>
                <a:lnTo>
                  <a:pt x="9143" y="179832"/>
                </a:lnTo>
                <a:close/>
              </a:path>
              <a:path w="4005579" h="317500">
                <a:moveTo>
                  <a:pt x="9143" y="160020"/>
                </a:moveTo>
                <a:lnTo>
                  <a:pt x="3047" y="160020"/>
                </a:lnTo>
                <a:lnTo>
                  <a:pt x="0" y="156971"/>
                </a:lnTo>
                <a:lnTo>
                  <a:pt x="0" y="150875"/>
                </a:lnTo>
                <a:lnTo>
                  <a:pt x="3047" y="149352"/>
                </a:lnTo>
                <a:lnTo>
                  <a:pt x="9143" y="149352"/>
                </a:lnTo>
                <a:lnTo>
                  <a:pt x="10667" y="150875"/>
                </a:lnTo>
                <a:lnTo>
                  <a:pt x="10667" y="156971"/>
                </a:lnTo>
                <a:lnTo>
                  <a:pt x="9143" y="160020"/>
                </a:lnTo>
                <a:close/>
              </a:path>
              <a:path w="4005579" h="317500">
                <a:moveTo>
                  <a:pt x="9143" y="138683"/>
                </a:moveTo>
                <a:lnTo>
                  <a:pt x="3047" y="138683"/>
                </a:lnTo>
                <a:lnTo>
                  <a:pt x="0" y="135636"/>
                </a:lnTo>
                <a:lnTo>
                  <a:pt x="0" y="131064"/>
                </a:lnTo>
                <a:lnTo>
                  <a:pt x="3047" y="128016"/>
                </a:lnTo>
                <a:lnTo>
                  <a:pt x="9143" y="128016"/>
                </a:lnTo>
                <a:lnTo>
                  <a:pt x="10667" y="131064"/>
                </a:lnTo>
                <a:lnTo>
                  <a:pt x="10667" y="135636"/>
                </a:lnTo>
                <a:lnTo>
                  <a:pt x="9143" y="138683"/>
                </a:lnTo>
                <a:close/>
              </a:path>
              <a:path w="4005579" h="317500">
                <a:moveTo>
                  <a:pt x="9143" y="117348"/>
                </a:moveTo>
                <a:lnTo>
                  <a:pt x="3047" y="117348"/>
                </a:lnTo>
                <a:lnTo>
                  <a:pt x="0" y="115824"/>
                </a:lnTo>
                <a:lnTo>
                  <a:pt x="0" y="109728"/>
                </a:lnTo>
                <a:lnTo>
                  <a:pt x="3047" y="106679"/>
                </a:lnTo>
                <a:lnTo>
                  <a:pt x="9143" y="106679"/>
                </a:lnTo>
                <a:lnTo>
                  <a:pt x="10667" y="109728"/>
                </a:lnTo>
                <a:lnTo>
                  <a:pt x="10667" y="115824"/>
                </a:lnTo>
                <a:lnTo>
                  <a:pt x="9143" y="117348"/>
                </a:lnTo>
                <a:close/>
              </a:path>
              <a:path w="4005579" h="317500">
                <a:moveTo>
                  <a:pt x="9143" y="96012"/>
                </a:moveTo>
                <a:lnTo>
                  <a:pt x="3047" y="96012"/>
                </a:lnTo>
                <a:lnTo>
                  <a:pt x="0" y="94487"/>
                </a:lnTo>
                <a:lnTo>
                  <a:pt x="0" y="88391"/>
                </a:lnTo>
                <a:lnTo>
                  <a:pt x="3047" y="86868"/>
                </a:lnTo>
                <a:lnTo>
                  <a:pt x="9143" y="86868"/>
                </a:lnTo>
                <a:lnTo>
                  <a:pt x="10667" y="88391"/>
                </a:lnTo>
                <a:lnTo>
                  <a:pt x="10667" y="94487"/>
                </a:lnTo>
                <a:lnTo>
                  <a:pt x="9143" y="96012"/>
                </a:lnTo>
                <a:close/>
              </a:path>
              <a:path w="4005579" h="317500">
                <a:moveTo>
                  <a:pt x="9143" y="76200"/>
                </a:moveTo>
                <a:lnTo>
                  <a:pt x="3047" y="76200"/>
                </a:lnTo>
                <a:lnTo>
                  <a:pt x="0" y="73152"/>
                </a:lnTo>
                <a:lnTo>
                  <a:pt x="0" y="67056"/>
                </a:lnTo>
                <a:lnTo>
                  <a:pt x="3047" y="65532"/>
                </a:lnTo>
                <a:lnTo>
                  <a:pt x="9143" y="65532"/>
                </a:lnTo>
                <a:lnTo>
                  <a:pt x="10667" y="67056"/>
                </a:lnTo>
                <a:lnTo>
                  <a:pt x="10667" y="73152"/>
                </a:lnTo>
                <a:lnTo>
                  <a:pt x="9143" y="76200"/>
                </a:lnTo>
                <a:close/>
              </a:path>
              <a:path w="4005579" h="317500">
                <a:moveTo>
                  <a:pt x="9143" y="54864"/>
                </a:moveTo>
                <a:lnTo>
                  <a:pt x="3047" y="54864"/>
                </a:lnTo>
                <a:lnTo>
                  <a:pt x="0" y="51816"/>
                </a:lnTo>
                <a:lnTo>
                  <a:pt x="0" y="47244"/>
                </a:lnTo>
                <a:lnTo>
                  <a:pt x="3047" y="44195"/>
                </a:lnTo>
                <a:lnTo>
                  <a:pt x="9143" y="44195"/>
                </a:lnTo>
                <a:lnTo>
                  <a:pt x="10667" y="47244"/>
                </a:lnTo>
                <a:lnTo>
                  <a:pt x="10667" y="51816"/>
                </a:lnTo>
                <a:lnTo>
                  <a:pt x="9143" y="54864"/>
                </a:lnTo>
                <a:close/>
              </a:path>
              <a:path w="4005579" h="317500">
                <a:moveTo>
                  <a:pt x="9143" y="33528"/>
                </a:moveTo>
                <a:lnTo>
                  <a:pt x="3047" y="33528"/>
                </a:lnTo>
                <a:lnTo>
                  <a:pt x="0" y="32004"/>
                </a:lnTo>
                <a:lnTo>
                  <a:pt x="0" y="25908"/>
                </a:lnTo>
                <a:lnTo>
                  <a:pt x="3047" y="22860"/>
                </a:lnTo>
                <a:lnTo>
                  <a:pt x="9143" y="22860"/>
                </a:lnTo>
                <a:lnTo>
                  <a:pt x="10667" y="25908"/>
                </a:lnTo>
                <a:lnTo>
                  <a:pt x="10667" y="32004"/>
                </a:lnTo>
                <a:lnTo>
                  <a:pt x="9143" y="33528"/>
                </a:lnTo>
                <a:close/>
              </a:path>
              <a:path w="4005579" h="317500">
                <a:moveTo>
                  <a:pt x="9143" y="12191"/>
                </a:moveTo>
                <a:lnTo>
                  <a:pt x="3047" y="12191"/>
                </a:lnTo>
                <a:lnTo>
                  <a:pt x="0" y="10668"/>
                </a:lnTo>
                <a:lnTo>
                  <a:pt x="0" y="4571"/>
                </a:lnTo>
                <a:lnTo>
                  <a:pt x="3047" y="3048"/>
                </a:lnTo>
                <a:lnTo>
                  <a:pt x="9143" y="3048"/>
                </a:lnTo>
                <a:lnTo>
                  <a:pt x="10667" y="4571"/>
                </a:lnTo>
                <a:lnTo>
                  <a:pt x="10667" y="10668"/>
                </a:lnTo>
                <a:lnTo>
                  <a:pt x="9143" y="12191"/>
                </a:lnTo>
                <a:close/>
              </a:path>
              <a:path w="4005579" h="317500">
                <a:moveTo>
                  <a:pt x="27431" y="10668"/>
                </a:moveTo>
                <a:lnTo>
                  <a:pt x="21336" y="10668"/>
                </a:lnTo>
                <a:lnTo>
                  <a:pt x="18288" y="7620"/>
                </a:lnTo>
                <a:lnTo>
                  <a:pt x="18288" y="3048"/>
                </a:lnTo>
                <a:lnTo>
                  <a:pt x="21336" y="0"/>
                </a:lnTo>
                <a:lnTo>
                  <a:pt x="27431" y="0"/>
                </a:lnTo>
                <a:lnTo>
                  <a:pt x="28955" y="3048"/>
                </a:lnTo>
                <a:lnTo>
                  <a:pt x="28955" y="7620"/>
                </a:lnTo>
                <a:lnTo>
                  <a:pt x="27431" y="10668"/>
                </a:lnTo>
                <a:close/>
              </a:path>
              <a:path w="4005579" h="317500">
                <a:moveTo>
                  <a:pt x="48767" y="10668"/>
                </a:moveTo>
                <a:lnTo>
                  <a:pt x="42671" y="10668"/>
                </a:lnTo>
                <a:lnTo>
                  <a:pt x="39624" y="7620"/>
                </a:lnTo>
                <a:lnTo>
                  <a:pt x="39624" y="3048"/>
                </a:lnTo>
                <a:lnTo>
                  <a:pt x="42671" y="0"/>
                </a:lnTo>
                <a:lnTo>
                  <a:pt x="48767" y="0"/>
                </a:lnTo>
                <a:lnTo>
                  <a:pt x="50291" y="3048"/>
                </a:lnTo>
                <a:lnTo>
                  <a:pt x="50291" y="7620"/>
                </a:lnTo>
                <a:lnTo>
                  <a:pt x="48767" y="10668"/>
                </a:lnTo>
                <a:close/>
              </a:path>
              <a:path w="4005579" h="317500">
                <a:moveTo>
                  <a:pt x="68579" y="10668"/>
                </a:moveTo>
                <a:lnTo>
                  <a:pt x="64007" y="10668"/>
                </a:lnTo>
                <a:lnTo>
                  <a:pt x="60959" y="7620"/>
                </a:lnTo>
                <a:lnTo>
                  <a:pt x="60959" y="3048"/>
                </a:lnTo>
                <a:lnTo>
                  <a:pt x="64007" y="0"/>
                </a:lnTo>
                <a:lnTo>
                  <a:pt x="68579" y="0"/>
                </a:lnTo>
                <a:lnTo>
                  <a:pt x="71627" y="3048"/>
                </a:lnTo>
                <a:lnTo>
                  <a:pt x="71627" y="7620"/>
                </a:lnTo>
                <a:lnTo>
                  <a:pt x="68579" y="10668"/>
                </a:lnTo>
                <a:close/>
              </a:path>
              <a:path w="4005579" h="317500">
                <a:moveTo>
                  <a:pt x="89915" y="10668"/>
                </a:moveTo>
                <a:lnTo>
                  <a:pt x="83819" y="10668"/>
                </a:lnTo>
                <a:lnTo>
                  <a:pt x="82295" y="7620"/>
                </a:lnTo>
                <a:lnTo>
                  <a:pt x="82295" y="3048"/>
                </a:lnTo>
                <a:lnTo>
                  <a:pt x="83819" y="0"/>
                </a:lnTo>
                <a:lnTo>
                  <a:pt x="89915" y="0"/>
                </a:lnTo>
                <a:lnTo>
                  <a:pt x="92963" y="3048"/>
                </a:lnTo>
                <a:lnTo>
                  <a:pt x="92963" y="7620"/>
                </a:lnTo>
                <a:lnTo>
                  <a:pt x="89915" y="10668"/>
                </a:lnTo>
                <a:close/>
              </a:path>
              <a:path w="4005579" h="317500">
                <a:moveTo>
                  <a:pt x="111252" y="10668"/>
                </a:moveTo>
                <a:lnTo>
                  <a:pt x="105156" y="10668"/>
                </a:lnTo>
                <a:lnTo>
                  <a:pt x="103632" y="7620"/>
                </a:lnTo>
                <a:lnTo>
                  <a:pt x="103632" y="3048"/>
                </a:lnTo>
                <a:lnTo>
                  <a:pt x="105156" y="0"/>
                </a:lnTo>
                <a:lnTo>
                  <a:pt x="111252" y="0"/>
                </a:lnTo>
                <a:lnTo>
                  <a:pt x="112776" y="3048"/>
                </a:lnTo>
                <a:lnTo>
                  <a:pt x="112776" y="7620"/>
                </a:lnTo>
                <a:lnTo>
                  <a:pt x="111252" y="10668"/>
                </a:lnTo>
                <a:close/>
              </a:path>
              <a:path w="4005579" h="317500">
                <a:moveTo>
                  <a:pt x="132587" y="10668"/>
                </a:moveTo>
                <a:lnTo>
                  <a:pt x="126491" y="10668"/>
                </a:lnTo>
                <a:lnTo>
                  <a:pt x="123443" y="7620"/>
                </a:lnTo>
                <a:lnTo>
                  <a:pt x="123443" y="3048"/>
                </a:lnTo>
                <a:lnTo>
                  <a:pt x="126491" y="0"/>
                </a:lnTo>
                <a:lnTo>
                  <a:pt x="132587" y="0"/>
                </a:lnTo>
                <a:lnTo>
                  <a:pt x="134111" y="3048"/>
                </a:lnTo>
                <a:lnTo>
                  <a:pt x="134111" y="7620"/>
                </a:lnTo>
                <a:lnTo>
                  <a:pt x="132587" y="10668"/>
                </a:lnTo>
                <a:close/>
              </a:path>
              <a:path w="4005579" h="317500">
                <a:moveTo>
                  <a:pt x="152400" y="10668"/>
                </a:moveTo>
                <a:lnTo>
                  <a:pt x="147828" y="10668"/>
                </a:lnTo>
                <a:lnTo>
                  <a:pt x="144780" y="7620"/>
                </a:lnTo>
                <a:lnTo>
                  <a:pt x="144780" y="3048"/>
                </a:lnTo>
                <a:lnTo>
                  <a:pt x="147828" y="0"/>
                </a:lnTo>
                <a:lnTo>
                  <a:pt x="152400" y="0"/>
                </a:lnTo>
                <a:lnTo>
                  <a:pt x="155447" y="3048"/>
                </a:lnTo>
                <a:lnTo>
                  <a:pt x="155447" y="7620"/>
                </a:lnTo>
                <a:lnTo>
                  <a:pt x="152400" y="10668"/>
                </a:lnTo>
                <a:close/>
              </a:path>
              <a:path w="4005579" h="317500">
                <a:moveTo>
                  <a:pt x="173735" y="10668"/>
                </a:moveTo>
                <a:lnTo>
                  <a:pt x="167639" y="10668"/>
                </a:lnTo>
                <a:lnTo>
                  <a:pt x="166115" y="7620"/>
                </a:lnTo>
                <a:lnTo>
                  <a:pt x="166115" y="3048"/>
                </a:lnTo>
                <a:lnTo>
                  <a:pt x="167639" y="0"/>
                </a:lnTo>
                <a:lnTo>
                  <a:pt x="173735" y="0"/>
                </a:lnTo>
                <a:lnTo>
                  <a:pt x="176783" y="3048"/>
                </a:lnTo>
                <a:lnTo>
                  <a:pt x="176783" y="7620"/>
                </a:lnTo>
                <a:lnTo>
                  <a:pt x="173735" y="10668"/>
                </a:lnTo>
                <a:close/>
              </a:path>
              <a:path w="4005579" h="317500">
                <a:moveTo>
                  <a:pt x="195071" y="10668"/>
                </a:moveTo>
                <a:lnTo>
                  <a:pt x="188976" y="10668"/>
                </a:lnTo>
                <a:lnTo>
                  <a:pt x="187452" y="7620"/>
                </a:lnTo>
                <a:lnTo>
                  <a:pt x="187452" y="3048"/>
                </a:lnTo>
                <a:lnTo>
                  <a:pt x="188976" y="0"/>
                </a:lnTo>
                <a:lnTo>
                  <a:pt x="195071" y="0"/>
                </a:lnTo>
                <a:lnTo>
                  <a:pt x="196595" y="3048"/>
                </a:lnTo>
                <a:lnTo>
                  <a:pt x="196595" y="7620"/>
                </a:lnTo>
                <a:lnTo>
                  <a:pt x="195071" y="10668"/>
                </a:lnTo>
                <a:close/>
              </a:path>
              <a:path w="4005579" h="317500">
                <a:moveTo>
                  <a:pt x="216407" y="10668"/>
                </a:moveTo>
                <a:lnTo>
                  <a:pt x="210311" y="10668"/>
                </a:lnTo>
                <a:lnTo>
                  <a:pt x="207263" y="7620"/>
                </a:lnTo>
                <a:lnTo>
                  <a:pt x="207263" y="3048"/>
                </a:lnTo>
                <a:lnTo>
                  <a:pt x="210311" y="0"/>
                </a:lnTo>
                <a:lnTo>
                  <a:pt x="216407" y="0"/>
                </a:lnTo>
                <a:lnTo>
                  <a:pt x="217932" y="3048"/>
                </a:lnTo>
                <a:lnTo>
                  <a:pt x="217932" y="7620"/>
                </a:lnTo>
                <a:lnTo>
                  <a:pt x="216407" y="10668"/>
                </a:lnTo>
                <a:close/>
              </a:path>
              <a:path w="4005579" h="317500">
                <a:moveTo>
                  <a:pt x="236219" y="10668"/>
                </a:moveTo>
                <a:lnTo>
                  <a:pt x="231647" y="10668"/>
                </a:lnTo>
                <a:lnTo>
                  <a:pt x="228600" y="7620"/>
                </a:lnTo>
                <a:lnTo>
                  <a:pt x="228600" y="3048"/>
                </a:lnTo>
                <a:lnTo>
                  <a:pt x="231647" y="0"/>
                </a:lnTo>
                <a:lnTo>
                  <a:pt x="236219" y="0"/>
                </a:lnTo>
                <a:lnTo>
                  <a:pt x="239267" y="3048"/>
                </a:lnTo>
                <a:lnTo>
                  <a:pt x="239267" y="7620"/>
                </a:lnTo>
                <a:lnTo>
                  <a:pt x="236219" y="10668"/>
                </a:lnTo>
                <a:close/>
              </a:path>
              <a:path w="4005579" h="317500">
                <a:moveTo>
                  <a:pt x="257556" y="10668"/>
                </a:moveTo>
                <a:lnTo>
                  <a:pt x="251459" y="10668"/>
                </a:lnTo>
                <a:lnTo>
                  <a:pt x="249935" y="7620"/>
                </a:lnTo>
                <a:lnTo>
                  <a:pt x="249935" y="3048"/>
                </a:lnTo>
                <a:lnTo>
                  <a:pt x="251459" y="0"/>
                </a:lnTo>
                <a:lnTo>
                  <a:pt x="257556" y="0"/>
                </a:lnTo>
                <a:lnTo>
                  <a:pt x="260604" y="3048"/>
                </a:lnTo>
                <a:lnTo>
                  <a:pt x="260604" y="7620"/>
                </a:lnTo>
                <a:lnTo>
                  <a:pt x="257556" y="10668"/>
                </a:lnTo>
                <a:close/>
              </a:path>
              <a:path w="4005579" h="317500">
                <a:moveTo>
                  <a:pt x="278891" y="10668"/>
                </a:moveTo>
                <a:lnTo>
                  <a:pt x="272795" y="10668"/>
                </a:lnTo>
                <a:lnTo>
                  <a:pt x="271271" y="7620"/>
                </a:lnTo>
                <a:lnTo>
                  <a:pt x="271271" y="3048"/>
                </a:lnTo>
                <a:lnTo>
                  <a:pt x="272795" y="0"/>
                </a:lnTo>
                <a:lnTo>
                  <a:pt x="278891" y="0"/>
                </a:lnTo>
                <a:lnTo>
                  <a:pt x="280415" y="3048"/>
                </a:lnTo>
                <a:lnTo>
                  <a:pt x="280415" y="7620"/>
                </a:lnTo>
                <a:lnTo>
                  <a:pt x="278891" y="10668"/>
                </a:lnTo>
                <a:close/>
              </a:path>
              <a:path w="4005579" h="317500">
                <a:moveTo>
                  <a:pt x="300228" y="10668"/>
                </a:moveTo>
                <a:lnTo>
                  <a:pt x="294132" y="10668"/>
                </a:lnTo>
                <a:lnTo>
                  <a:pt x="291083" y="7620"/>
                </a:lnTo>
                <a:lnTo>
                  <a:pt x="291083" y="3048"/>
                </a:lnTo>
                <a:lnTo>
                  <a:pt x="294132" y="0"/>
                </a:lnTo>
                <a:lnTo>
                  <a:pt x="300228" y="0"/>
                </a:lnTo>
                <a:lnTo>
                  <a:pt x="301752" y="3048"/>
                </a:lnTo>
                <a:lnTo>
                  <a:pt x="301752" y="7620"/>
                </a:lnTo>
                <a:lnTo>
                  <a:pt x="300228" y="10668"/>
                </a:lnTo>
                <a:close/>
              </a:path>
              <a:path w="4005579" h="317500">
                <a:moveTo>
                  <a:pt x="320039" y="10668"/>
                </a:moveTo>
                <a:lnTo>
                  <a:pt x="315467" y="10668"/>
                </a:lnTo>
                <a:lnTo>
                  <a:pt x="312419" y="7620"/>
                </a:lnTo>
                <a:lnTo>
                  <a:pt x="312419" y="3048"/>
                </a:lnTo>
                <a:lnTo>
                  <a:pt x="315467" y="0"/>
                </a:lnTo>
                <a:lnTo>
                  <a:pt x="320039" y="0"/>
                </a:lnTo>
                <a:lnTo>
                  <a:pt x="323087" y="3048"/>
                </a:lnTo>
                <a:lnTo>
                  <a:pt x="323087" y="7620"/>
                </a:lnTo>
                <a:lnTo>
                  <a:pt x="320039" y="10668"/>
                </a:lnTo>
                <a:close/>
              </a:path>
              <a:path w="4005579" h="317500">
                <a:moveTo>
                  <a:pt x="341376" y="10668"/>
                </a:moveTo>
                <a:lnTo>
                  <a:pt x="335280" y="10668"/>
                </a:lnTo>
                <a:lnTo>
                  <a:pt x="333756" y="7620"/>
                </a:lnTo>
                <a:lnTo>
                  <a:pt x="333756" y="3048"/>
                </a:lnTo>
                <a:lnTo>
                  <a:pt x="335280" y="0"/>
                </a:lnTo>
                <a:lnTo>
                  <a:pt x="341376" y="0"/>
                </a:lnTo>
                <a:lnTo>
                  <a:pt x="344424" y="3048"/>
                </a:lnTo>
                <a:lnTo>
                  <a:pt x="344424" y="7620"/>
                </a:lnTo>
                <a:lnTo>
                  <a:pt x="341376" y="10668"/>
                </a:lnTo>
                <a:close/>
              </a:path>
              <a:path w="4005579" h="317500">
                <a:moveTo>
                  <a:pt x="362711" y="10668"/>
                </a:moveTo>
                <a:lnTo>
                  <a:pt x="356615" y="10668"/>
                </a:lnTo>
                <a:lnTo>
                  <a:pt x="355092" y="7620"/>
                </a:lnTo>
                <a:lnTo>
                  <a:pt x="355092" y="3048"/>
                </a:lnTo>
                <a:lnTo>
                  <a:pt x="356615" y="0"/>
                </a:lnTo>
                <a:lnTo>
                  <a:pt x="362711" y="0"/>
                </a:lnTo>
                <a:lnTo>
                  <a:pt x="364235" y="3048"/>
                </a:lnTo>
                <a:lnTo>
                  <a:pt x="364235" y="7620"/>
                </a:lnTo>
                <a:lnTo>
                  <a:pt x="362711" y="10668"/>
                </a:lnTo>
                <a:close/>
              </a:path>
              <a:path w="4005579" h="317500">
                <a:moveTo>
                  <a:pt x="384048" y="10668"/>
                </a:moveTo>
                <a:lnTo>
                  <a:pt x="377952" y="10668"/>
                </a:lnTo>
                <a:lnTo>
                  <a:pt x="374904" y="7620"/>
                </a:lnTo>
                <a:lnTo>
                  <a:pt x="374904" y="3048"/>
                </a:lnTo>
                <a:lnTo>
                  <a:pt x="377952" y="0"/>
                </a:lnTo>
                <a:lnTo>
                  <a:pt x="384048" y="0"/>
                </a:lnTo>
                <a:lnTo>
                  <a:pt x="385572" y="3048"/>
                </a:lnTo>
                <a:lnTo>
                  <a:pt x="385572" y="7620"/>
                </a:lnTo>
                <a:lnTo>
                  <a:pt x="384048" y="10668"/>
                </a:lnTo>
                <a:close/>
              </a:path>
              <a:path w="4005579" h="317500">
                <a:moveTo>
                  <a:pt x="403859" y="10668"/>
                </a:moveTo>
                <a:lnTo>
                  <a:pt x="399288" y="10668"/>
                </a:lnTo>
                <a:lnTo>
                  <a:pt x="396240" y="7620"/>
                </a:lnTo>
                <a:lnTo>
                  <a:pt x="396240" y="3048"/>
                </a:lnTo>
                <a:lnTo>
                  <a:pt x="399288" y="0"/>
                </a:lnTo>
                <a:lnTo>
                  <a:pt x="403859" y="0"/>
                </a:lnTo>
                <a:lnTo>
                  <a:pt x="406907" y="3048"/>
                </a:lnTo>
                <a:lnTo>
                  <a:pt x="406907" y="7620"/>
                </a:lnTo>
                <a:lnTo>
                  <a:pt x="403859" y="10668"/>
                </a:lnTo>
                <a:close/>
              </a:path>
              <a:path w="4005579" h="317500">
                <a:moveTo>
                  <a:pt x="425195" y="10668"/>
                </a:moveTo>
                <a:lnTo>
                  <a:pt x="419099" y="10668"/>
                </a:lnTo>
                <a:lnTo>
                  <a:pt x="417576" y="7620"/>
                </a:lnTo>
                <a:lnTo>
                  <a:pt x="417576" y="3048"/>
                </a:lnTo>
                <a:lnTo>
                  <a:pt x="419099" y="0"/>
                </a:lnTo>
                <a:lnTo>
                  <a:pt x="425195" y="0"/>
                </a:lnTo>
                <a:lnTo>
                  <a:pt x="428244" y="3048"/>
                </a:lnTo>
                <a:lnTo>
                  <a:pt x="428244" y="7620"/>
                </a:lnTo>
                <a:lnTo>
                  <a:pt x="425195" y="10668"/>
                </a:lnTo>
                <a:close/>
              </a:path>
              <a:path w="4005579" h="317500">
                <a:moveTo>
                  <a:pt x="446532" y="10668"/>
                </a:moveTo>
                <a:lnTo>
                  <a:pt x="440436" y="10668"/>
                </a:lnTo>
                <a:lnTo>
                  <a:pt x="438911" y="7620"/>
                </a:lnTo>
                <a:lnTo>
                  <a:pt x="438911" y="3048"/>
                </a:lnTo>
                <a:lnTo>
                  <a:pt x="440436" y="0"/>
                </a:lnTo>
                <a:lnTo>
                  <a:pt x="446532" y="0"/>
                </a:lnTo>
                <a:lnTo>
                  <a:pt x="449580" y="3048"/>
                </a:lnTo>
                <a:lnTo>
                  <a:pt x="449580" y="7620"/>
                </a:lnTo>
                <a:lnTo>
                  <a:pt x="446532" y="10668"/>
                </a:lnTo>
                <a:close/>
              </a:path>
              <a:path w="4005579" h="317500">
                <a:moveTo>
                  <a:pt x="467868" y="10668"/>
                </a:moveTo>
                <a:lnTo>
                  <a:pt x="461772" y="10668"/>
                </a:lnTo>
                <a:lnTo>
                  <a:pt x="458724" y="7620"/>
                </a:lnTo>
                <a:lnTo>
                  <a:pt x="458724" y="3048"/>
                </a:lnTo>
                <a:lnTo>
                  <a:pt x="461772" y="0"/>
                </a:lnTo>
                <a:lnTo>
                  <a:pt x="467868" y="0"/>
                </a:lnTo>
                <a:lnTo>
                  <a:pt x="469392" y="3048"/>
                </a:lnTo>
                <a:lnTo>
                  <a:pt x="469392" y="7620"/>
                </a:lnTo>
                <a:lnTo>
                  <a:pt x="467868" y="10668"/>
                </a:lnTo>
                <a:close/>
              </a:path>
              <a:path w="4005579" h="317500">
                <a:moveTo>
                  <a:pt x="487680" y="10668"/>
                </a:moveTo>
                <a:lnTo>
                  <a:pt x="483107" y="10668"/>
                </a:lnTo>
                <a:lnTo>
                  <a:pt x="480059" y="7620"/>
                </a:lnTo>
                <a:lnTo>
                  <a:pt x="480059" y="3048"/>
                </a:lnTo>
                <a:lnTo>
                  <a:pt x="483107" y="0"/>
                </a:lnTo>
                <a:lnTo>
                  <a:pt x="487680" y="0"/>
                </a:lnTo>
                <a:lnTo>
                  <a:pt x="490728" y="3048"/>
                </a:lnTo>
                <a:lnTo>
                  <a:pt x="490728" y="7620"/>
                </a:lnTo>
                <a:lnTo>
                  <a:pt x="487680" y="10668"/>
                </a:lnTo>
                <a:close/>
              </a:path>
              <a:path w="4005579" h="317500">
                <a:moveTo>
                  <a:pt x="509015" y="10668"/>
                </a:moveTo>
                <a:lnTo>
                  <a:pt x="502920" y="10668"/>
                </a:lnTo>
                <a:lnTo>
                  <a:pt x="501395" y="7620"/>
                </a:lnTo>
                <a:lnTo>
                  <a:pt x="501395" y="3048"/>
                </a:lnTo>
                <a:lnTo>
                  <a:pt x="502920" y="0"/>
                </a:lnTo>
                <a:lnTo>
                  <a:pt x="509015" y="0"/>
                </a:lnTo>
                <a:lnTo>
                  <a:pt x="512063" y="3048"/>
                </a:lnTo>
                <a:lnTo>
                  <a:pt x="512063" y="7620"/>
                </a:lnTo>
                <a:lnTo>
                  <a:pt x="509015" y="10668"/>
                </a:lnTo>
                <a:close/>
              </a:path>
              <a:path w="4005579" h="317500">
                <a:moveTo>
                  <a:pt x="530351" y="10668"/>
                </a:moveTo>
                <a:lnTo>
                  <a:pt x="524255" y="10668"/>
                </a:lnTo>
                <a:lnTo>
                  <a:pt x="522732" y="7620"/>
                </a:lnTo>
                <a:lnTo>
                  <a:pt x="522732" y="3048"/>
                </a:lnTo>
                <a:lnTo>
                  <a:pt x="524255" y="0"/>
                </a:lnTo>
                <a:lnTo>
                  <a:pt x="530351" y="0"/>
                </a:lnTo>
                <a:lnTo>
                  <a:pt x="533399" y="3048"/>
                </a:lnTo>
                <a:lnTo>
                  <a:pt x="533399" y="7620"/>
                </a:lnTo>
                <a:lnTo>
                  <a:pt x="530351" y="10668"/>
                </a:lnTo>
                <a:close/>
              </a:path>
              <a:path w="4005579" h="317500">
                <a:moveTo>
                  <a:pt x="551688" y="10668"/>
                </a:moveTo>
                <a:lnTo>
                  <a:pt x="545592" y="10668"/>
                </a:lnTo>
                <a:lnTo>
                  <a:pt x="542544" y="7620"/>
                </a:lnTo>
                <a:lnTo>
                  <a:pt x="542544" y="3048"/>
                </a:lnTo>
                <a:lnTo>
                  <a:pt x="545592" y="0"/>
                </a:lnTo>
                <a:lnTo>
                  <a:pt x="551688" y="0"/>
                </a:lnTo>
                <a:lnTo>
                  <a:pt x="553211" y="3048"/>
                </a:lnTo>
                <a:lnTo>
                  <a:pt x="553211" y="7620"/>
                </a:lnTo>
                <a:lnTo>
                  <a:pt x="551688" y="10668"/>
                </a:lnTo>
                <a:close/>
              </a:path>
              <a:path w="4005579" h="317500">
                <a:moveTo>
                  <a:pt x="573024" y="10668"/>
                </a:moveTo>
                <a:lnTo>
                  <a:pt x="566928" y="10668"/>
                </a:lnTo>
                <a:lnTo>
                  <a:pt x="563880" y="7620"/>
                </a:lnTo>
                <a:lnTo>
                  <a:pt x="563880" y="3048"/>
                </a:lnTo>
                <a:lnTo>
                  <a:pt x="566928" y="0"/>
                </a:lnTo>
                <a:lnTo>
                  <a:pt x="573024" y="0"/>
                </a:lnTo>
                <a:lnTo>
                  <a:pt x="574547" y="3048"/>
                </a:lnTo>
                <a:lnTo>
                  <a:pt x="574547" y="7620"/>
                </a:lnTo>
                <a:lnTo>
                  <a:pt x="573024" y="10668"/>
                </a:lnTo>
                <a:close/>
              </a:path>
              <a:path w="4005579" h="317500">
                <a:moveTo>
                  <a:pt x="592836" y="10668"/>
                </a:moveTo>
                <a:lnTo>
                  <a:pt x="586740" y="10668"/>
                </a:lnTo>
                <a:lnTo>
                  <a:pt x="585215" y="7620"/>
                </a:lnTo>
                <a:lnTo>
                  <a:pt x="585215" y="3048"/>
                </a:lnTo>
                <a:lnTo>
                  <a:pt x="586740" y="0"/>
                </a:lnTo>
                <a:lnTo>
                  <a:pt x="592836" y="0"/>
                </a:lnTo>
                <a:lnTo>
                  <a:pt x="595884" y="3048"/>
                </a:lnTo>
                <a:lnTo>
                  <a:pt x="595884" y="7620"/>
                </a:lnTo>
                <a:lnTo>
                  <a:pt x="592836" y="10668"/>
                </a:lnTo>
                <a:close/>
              </a:path>
              <a:path w="4005579" h="317500">
                <a:moveTo>
                  <a:pt x="614172" y="10668"/>
                </a:moveTo>
                <a:lnTo>
                  <a:pt x="608076" y="10668"/>
                </a:lnTo>
                <a:lnTo>
                  <a:pt x="606551" y="7620"/>
                </a:lnTo>
                <a:lnTo>
                  <a:pt x="606551" y="3048"/>
                </a:lnTo>
                <a:lnTo>
                  <a:pt x="608076" y="0"/>
                </a:lnTo>
                <a:lnTo>
                  <a:pt x="614172" y="0"/>
                </a:lnTo>
                <a:lnTo>
                  <a:pt x="617220" y="3048"/>
                </a:lnTo>
                <a:lnTo>
                  <a:pt x="617220" y="7620"/>
                </a:lnTo>
                <a:lnTo>
                  <a:pt x="614172" y="10668"/>
                </a:lnTo>
                <a:close/>
              </a:path>
              <a:path w="4005579" h="317500">
                <a:moveTo>
                  <a:pt x="635507" y="10668"/>
                </a:moveTo>
                <a:lnTo>
                  <a:pt x="629411" y="10668"/>
                </a:lnTo>
                <a:lnTo>
                  <a:pt x="626363" y="7620"/>
                </a:lnTo>
                <a:lnTo>
                  <a:pt x="626363" y="3048"/>
                </a:lnTo>
                <a:lnTo>
                  <a:pt x="629411" y="0"/>
                </a:lnTo>
                <a:lnTo>
                  <a:pt x="635507" y="0"/>
                </a:lnTo>
                <a:lnTo>
                  <a:pt x="637032" y="3048"/>
                </a:lnTo>
                <a:lnTo>
                  <a:pt x="637032" y="7620"/>
                </a:lnTo>
                <a:lnTo>
                  <a:pt x="635507" y="10668"/>
                </a:lnTo>
                <a:close/>
              </a:path>
              <a:path w="4005579" h="317500">
                <a:moveTo>
                  <a:pt x="656844" y="10668"/>
                </a:moveTo>
                <a:lnTo>
                  <a:pt x="650747" y="10668"/>
                </a:lnTo>
                <a:lnTo>
                  <a:pt x="647699" y="7620"/>
                </a:lnTo>
                <a:lnTo>
                  <a:pt x="647699" y="3048"/>
                </a:lnTo>
                <a:lnTo>
                  <a:pt x="650747" y="0"/>
                </a:lnTo>
                <a:lnTo>
                  <a:pt x="656844" y="0"/>
                </a:lnTo>
                <a:lnTo>
                  <a:pt x="658368" y="3048"/>
                </a:lnTo>
                <a:lnTo>
                  <a:pt x="658368" y="7620"/>
                </a:lnTo>
                <a:lnTo>
                  <a:pt x="656844" y="10668"/>
                </a:lnTo>
                <a:close/>
              </a:path>
              <a:path w="4005579" h="317500">
                <a:moveTo>
                  <a:pt x="676655" y="10668"/>
                </a:moveTo>
                <a:lnTo>
                  <a:pt x="670559" y="10668"/>
                </a:lnTo>
                <a:lnTo>
                  <a:pt x="669036" y="7620"/>
                </a:lnTo>
                <a:lnTo>
                  <a:pt x="669036" y="3048"/>
                </a:lnTo>
                <a:lnTo>
                  <a:pt x="670559" y="0"/>
                </a:lnTo>
                <a:lnTo>
                  <a:pt x="676655" y="0"/>
                </a:lnTo>
                <a:lnTo>
                  <a:pt x="679703" y="3048"/>
                </a:lnTo>
                <a:lnTo>
                  <a:pt x="679703" y="7620"/>
                </a:lnTo>
                <a:lnTo>
                  <a:pt x="676655" y="10668"/>
                </a:lnTo>
                <a:close/>
              </a:path>
              <a:path w="4005579" h="317500">
                <a:moveTo>
                  <a:pt x="697992" y="10668"/>
                </a:moveTo>
                <a:lnTo>
                  <a:pt x="691895" y="10668"/>
                </a:lnTo>
                <a:lnTo>
                  <a:pt x="690372" y="7620"/>
                </a:lnTo>
                <a:lnTo>
                  <a:pt x="690372" y="3048"/>
                </a:lnTo>
                <a:lnTo>
                  <a:pt x="691895" y="0"/>
                </a:lnTo>
                <a:lnTo>
                  <a:pt x="697992" y="0"/>
                </a:lnTo>
                <a:lnTo>
                  <a:pt x="701040" y="3048"/>
                </a:lnTo>
                <a:lnTo>
                  <a:pt x="701040" y="7620"/>
                </a:lnTo>
                <a:lnTo>
                  <a:pt x="697992" y="10668"/>
                </a:lnTo>
                <a:close/>
              </a:path>
              <a:path w="4005579" h="317500">
                <a:moveTo>
                  <a:pt x="719328" y="10668"/>
                </a:moveTo>
                <a:lnTo>
                  <a:pt x="713232" y="10668"/>
                </a:lnTo>
                <a:lnTo>
                  <a:pt x="710184" y="7620"/>
                </a:lnTo>
                <a:lnTo>
                  <a:pt x="710184" y="3048"/>
                </a:lnTo>
                <a:lnTo>
                  <a:pt x="713232" y="0"/>
                </a:lnTo>
                <a:lnTo>
                  <a:pt x="719328" y="0"/>
                </a:lnTo>
                <a:lnTo>
                  <a:pt x="720851" y="3048"/>
                </a:lnTo>
                <a:lnTo>
                  <a:pt x="720851" y="7620"/>
                </a:lnTo>
                <a:lnTo>
                  <a:pt x="719328" y="10668"/>
                </a:lnTo>
                <a:close/>
              </a:path>
              <a:path w="4005579" h="317500">
                <a:moveTo>
                  <a:pt x="740664" y="10668"/>
                </a:moveTo>
                <a:lnTo>
                  <a:pt x="734568" y="10668"/>
                </a:lnTo>
                <a:lnTo>
                  <a:pt x="731520" y="7620"/>
                </a:lnTo>
                <a:lnTo>
                  <a:pt x="731520" y="3048"/>
                </a:lnTo>
                <a:lnTo>
                  <a:pt x="734568" y="0"/>
                </a:lnTo>
                <a:lnTo>
                  <a:pt x="740664" y="0"/>
                </a:lnTo>
                <a:lnTo>
                  <a:pt x="742188" y="3048"/>
                </a:lnTo>
                <a:lnTo>
                  <a:pt x="742188" y="7620"/>
                </a:lnTo>
                <a:lnTo>
                  <a:pt x="740664" y="10668"/>
                </a:lnTo>
                <a:close/>
              </a:path>
              <a:path w="4005579" h="317500">
                <a:moveTo>
                  <a:pt x="760476" y="10668"/>
                </a:moveTo>
                <a:lnTo>
                  <a:pt x="755903" y="10668"/>
                </a:lnTo>
                <a:lnTo>
                  <a:pt x="752855" y="7620"/>
                </a:lnTo>
                <a:lnTo>
                  <a:pt x="752855" y="3048"/>
                </a:lnTo>
                <a:lnTo>
                  <a:pt x="755903" y="0"/>
                </a:lnTo>
                <a:lnTo>
                  <a:pt x="760476" y="0"/>
                </a:lnTo>
                <a:lnTo>
                  <a:pt x="763524" y="3048"/>
                </a:lnTo>
                <a:lnTo>
                  <a:pt x="763524" y="7620"/>
                </a:lnTo>
                <a:lnTo>
                  <a:pt x="760476" y="10668"/>
                </a:lnTo>
                <a:close/>
              </a:path>
              <a:path w="4005579" h="317500">
                <a:moveTo>
                  <a:pt x="781812" y="10668"/>
                </a:moveTo>
                <a:lnTo>
                  <a:pt x="775716" y="10668"/>
                </a:lnTo>
                <a:lnTo>
                  <a:pt x="774192" y="7620"/>
                </a:lnTo>
                <a:lnTo>
                  <a:pt x="774192" y="3048"/>
                </a:lnTo>
                <a:lnTo>
                  <a:pt x="775716" y="0"/>
                </a:lnTo>
                <a:lnTo>
                  <a:pt x="781812" y="0"/>
                </a:lnTo>
                <a:lnTo>
                  <a:pt x="784859" y="3048"/>
                </a:lnTo>
                <a:lnTo>
                  <a:pt x="784859" y="7620"/>
                </a:lnTo>
                <a:lnTo>
                  <a:pt x="781812" y="10668"/>
                </a:lnTo>
                <a:close/>
              </a:path>
              <a:path w="4005579" h="317500">
                <a:moveTo>
                  <a:pt x="803147" y="10668"/>
                </a:moveTo>
                <a:lnTo>
                  <a:pt x="797051" y="10668"/>
                </a:lnTo>
                <a:lnTo>
                  <a:pt x="795528" y="7620"/>
                </a:lnTo>
                <a:lnTo>
                  <a:pt x="795528" y="3048"/>
                </a:lnTo>
                <a:lnTo>
                  <a:pt x="797051" y="0"/>
                </a:lnTo>
                <a:lnTo>
                  <a:pt x="803147" y="0"/>
                </a:lnTo>
                <a:lnTo>
                  <a:pt x="804672" y="3048"/>
                </a:lnTo>
                <a:lnTo>
                  <a:pt x="804672" y="7620"/>
                </a:lnTo>
                <a:lnTo>
                  <a:pt x="803147" y="10668"/>
                </a:lnTo>
                <a:close/>
              </a:path>
              <a:path w="4005579" h="317500">
                <a:moveTo>
                  <a:pt x="824484" y="10668"/>
                </a:moveTo>
                <a:lnTo>
                  <a:pt x="818388" y="10668"/>
                </a:lnTo>
                <a:lnTo>
                  <a:pt x="815340" y="7620"/>
                </a:lnTo>
                <a:lnTo>
                  <a:pt x="815340" y="3048"/>
                </a:lnTo>
                <a:lnTo>
                  <a:pt x="818388" y="0"/>
                </a:lnTo>
                <a:lnTo>
                  <a:pt x="824484" y="0"/>
                </a:lnTo>
                <a:lnTo>
                  <a:pt x="826007" y="3048"/>
                </a:lnTo>
                <a:lnTo>
                  <a:pt x="826007" y="7620"/>
                </a:lnTo>
                <a:lnTo>
                  <a:pt x="824484" y="10668"/>
                </a:lnTo>
                <a:close/>
              </a:path>
              <a:path w="4005579" h="317500">
                <a:moveTo>
                  <a:pt x="844295" y="10668"/>
                </a:moveTo>
                <a:lnTo>
                  <a:pt x="839724" y="10668"/>
                </a:lnTo>
                <a:lnTo>
                  <a:pt x="836676" y="7620"/>
                </a:lnTo>
                <a:lnTo>
                  <a:pt x="836676" y="3048"/>
                </a:lnTo>
                <a:lnTo>
                  <a:pt x="839724" y="0"/>
                </a:lnTo>
                <a:lnTo>
                  <a:pt x="844295" y="0"/>
                </a:lnTo>
                <a:lnTo>
                  <a:pt x="847344" y="3048"/>
                </a:lnTo>
                <a:lnTo>
                  <a:pt x="847344" y="7620"/>
                </a:lnTo>
                <a:lnTo>
                  <a:pt x="844295" y="10668"/>
                </a:lnTo>
                <a:close/>
              </a:path>
              <a:path w="4005579" h="317500">
                <a:moveTo>
                  <a:pt x="865632" y="10668"/>
                </a:moveTo>
                <a:lnTo>
                  <a:pt x="859536" y="10668"/>
                </a:lnTo>
                <a:lnTo>
                  <a:pt x="858012" y="7620"/>
                </a:lnTo>
                <a:lnTo>
                  <a:pt x="858012" y="3048"/>
                </a:lnTo>
                <a:lnTo>
                  <a:pt x="859536" y="0"/>
                </a:lnTo>
                <a:lnTo>
                  <a:pt x="865632" y="0"/>
                </a:lnTo>
                <a:lnTo>
                  <a:pt x="868680" y="3048"/>
                </a:lnTo>
                <a:lnTo>
                  <a:pt x="868680" y="7620"/>
                </a:lnTo>
                <a:lnTo>
                  <a:pt x="865632" y="10668"/>
                </a:lnTo>
                <a:close/>
              </a:path>
              <a:path w="4005579" h="317500">
                <a:moveTo>
                  <a:pt x="886968" y="10668"/>
                </a:moveTo>
                <a:lnTo>
                  <a:pt x="880872" y="10668"/>
                </a:lnTo>
                <a:lnTo>
                  <a:pt x="879347" y="7620"/>
                </a:lnTo>
                <a:lnTo>
                  <a:pt x="879347" y="3048"/>
                </a:lnTo>
                <a:lnTo>
                  <a:pt x="880872" y="0"/>
                </a:lnTo>
                <a:lnTo>
                  <a:pt x="886968" y="0"/>
                </a:lnTo>
                <a:lnTo>
                  <a:pt x="888492" y="3048"/>
                </a:lnTo>
                <a:lnTo>
                  <a:pt x="888492" y="7620"/>
                </a:lnTo>
                <a:lnTo>
                  <a:pt x="886968" y="10668"/>
                </a:lnTo>
                <a:close/>
              </a:path>
              <a:path w="4005579" h="317500">
                <a:moveTo>
                  <a:pt x="908303" y="10668"/>
                </a:moveTo>
                <a:lnTo>
                  <a:pt x="902207" y="10668"/>
                </a:lnTo>
                <a:lnTo>
                  <a:pt x="899159" y="7620"/>
                </a:lnTo>
                <a:lnTo>
                  <a:pt x="899159" y="3048"/>
                </a:lnTo>
                <a:lnTo>
                  <a:pt x="902207" y="0"/>
                </a:lnTo>
                <a:lnTo>
                  <a:pt x="908303" y="0"/>
                </a:lnTo>
                <a:lnTo>
                  <a:pt x="909828" y="3048"/>
                </a:lnTo>
                <a:lnTo>
                  <a:pt x="909828" y="7620"/>
                </a:lnTo>
                <a:lnTo>
                  <a:pt x="908303" y="10668"/>
                </a:lnTo>
                <a:close/>
              </a:path>
              <a:path w="4005579" h="317500">
                <a:moveTo>
                  <a:pt x="928116" y="10668"/>
                </a:moveTo>
                <a:lnTo>
                  <a:pt x="923544" y="10668"/>
                </a:lnTo>
                <a:lnTo>
                  <a:pt x="920495" y="7620"/>
                </a:lnTo>
                <a:lnTo>
                  <a:pt x="920495" y="3048"/>
                </a:lnTo>
                <a:lnTo>
                  <a:pt x="923544" y="0"/>
                </a:lnTo>
                <a:lnTo>
                  <a:pt x="928116" y="0"/>
                </a:lnTo>
                <a:lnTo>
                  <a:pt x="931164" y="3048"/>
                </a:lnTo>
                <a:lnTo>
                  <a:pt x="931164" y="7620"/>
                </a:lnTo>
                <a:lnTo>
                  <a:pt x="928116" y="10668"/>
                </a:lnTo>
                <a:close/>
              </a:path>
              <a:path w="4005579" h="317500">
                <a:moveTo>
                  <a:pt x="949451" y="10668"/>
                </a:moveTo>
                <a:lnTo>
                  <a:pt x="943355" y="10668"/>
                </a:lnTo>
                <a:lnTo>
                  <a:pt x="941832" y="7620"/>
                </a:lnTo>
                <a:lnTo>
                  <a:pt x="941832" y="3048"/>
                </a:lnTo>
                <a:lnTo>
                  <a:pt x="943355" y="0"/>
                </a:lnTo>
                <a:lnTo>
                  <a:pt x="949451" y="0"/>
                </a:lnTo>
                <a:lnTo>
                  <a:pt x="952499" y="3048"/>
                </a:lnTo>
                <a:lnTo>
                  <a:pt x="952499" y="7620"/>
                </a:lnTo>
                <a:lnTo>
                  <a:pt x="949451" y="10668"/>
                </a:lnTo>
                <a:close/>
              </a:path>
              <a:path w="4005579" h="317500">
                <a:moveTo>
                  <a:pt x="970788" y="10668"/>
                </a:moveTo>
                <a:lnTo>
                  <a:pt x="964692" y="10668"/>
                </a:lnTo>
                <a:lnTo>
                  <a:pt x="963168" y="7620"/>
                </a:lnTo>
                <a:lnTo>
                  <a:pt x="963168" y="3048"/>
                </a:lnTo>
                <a:lnTo>
                  <a:pt x="964692" y="0"/>
                </a:lnTo>
                <a:lnTo>
                  <a:pt x="970788" y="0"/>
                </a:lnTo>
                <a:lnTo>
                  <a:pt x="972312" y="3048"/>
                </a:lnTo>
                <a:lnTo>
                  <a:pt x="972312" y="7620"/>
                </a:lnTo>
                <a:lnTo>
                  <a:pt x="970788" y="10668"/>
                </a:lnTo>
                <a:close/>
              </a:path>
              <a:path w="4005579" h="317500">
                <a:moveTo>
                  <a:pt x="992124" y="10668"/>
                </a:moveTo>
                <a:lnTo>
                  <a:pt x="986028" y="10668"/>
                </a:lnTo>
                <a:lnTo>
                  <a:pt x="982980" y="7620"/>
                </a:lnTo>
                <a:lnTo>
                  <a:pt x="982980" y="3048"/>
                </a:lnTo>
                <a:lnTo>
                  <a:pt x="986028" y="0"/>
                </a:lnTo>
                <a:lnTo>
                  <a:pt x="992124" y="0"/>
                </a:lnTo>
                <a:lnTo>
                  <a:pt x="993647" y="3048"/>
                </a:lnTo>
                <a:lnTo>
                  <a:pt x="993647" y="7620"/>
                </a:lnTo>
                <a:lnTo>
                  <a:pt x="992124" y="10668"/>
                </a:lnTo>
                <a:close/>
              </a:path>
              <a:path w="4005579" h="317500">
                <a:moveTo>
                  <a:pt x="1011936" y="10668"/>
                </a:moveTo>
                <a:lnTo>
                  <a:pt x="1007364" y="10668"/>
                </a:lnTo>
                <a:lnTo>
                  <a:pt x="1004316" y="7620"/>
                </a:lnTo>
                <a:lnTo>
                  <a:pt x="1004316" y="3048"/>
                </a:lnTo>
                <a:lnTo>
                  <a:pt x="1007364" y="0"/>
                </a:lnTo>
                <a:lnTo>
                  <a:pt x="1011936" y="0"/>
                </a:lnTo>
                <a:lnTo>
                  <a:pt x="1014983" y="3048"/>
                </a:lnTo>
                <a:lnTo>
                  <a:pt x="1014983" y="7620"/>
                </a:lnTo>
                <a:lnTo>
                  <a:pt x="1011936" y="10668"/>
                </a:lnTo>
                <a:close/>
              </a:path>
              <a:path w="4005579" h="317500">
                <a:moveTo>
                  <a:pt x="1033271" y="10668"/>
                </a:moveTo>
                <a:lnTo>
                  <a:pt x="1027175" y="10668"/>
                </a:lnTo>
                <a:lnTo>
                  <a:pt x="1025652" y="7620"/>
                </a:lnTo>
                <a:lnTo>
                  <a:pt x="1025652" y="3048"/>
                </a:lnTo>
                <a:lnTo>
                  <a:pt x="1027175" y="0"/>
                </a:lnTo>
                <a:lnTo>
                  <a:pt x="1033271" y="0"/>
                </a:lnTo>
                <a:lnTo>
                  <a:pt x="1036320" y="3048"/>
                </a:lnTo>
                <a:lnTo>
                  <a:pt x="1036320" y="7620"/>
                </a:lnTo>
                <a:lnTo>
                  <a:pt x="1033271" y="10668"/>
                </a:lnTo>
                <a:close/>
              </a:path>
              <a:path w="4005579" h="317500">
                <a:moveTo>
                  <a:pt x="1054608" y="10668"/>
                </a:moveTo>
                <a:lnTo>
                  <a:pt x="1048512" y="10668"/>
                </a:lnTo>
                <a:lnTo>
                  <a:pt x="1046987" y="7620"/>
                </a:lnTo>
                <a:lnTo>
                  <a:pt x="1046987" y="3048"/>
                </a:lnTo>
                <a:lnTo>
                  <a:pt x="1048512" y="0"/>
                </a:lnTo>
                <a:lnTo>
                  <a:pt x="1054608" y="0"/>
                </a:lnTo>
                <a:lnTo>
                  <a:pt x="1056132" y="3048"/>
                </a:lnTo>
                <a:lnTo>
                  <a:pt x="1056132" y="7620"/>
                </a:lnTo>
                <a:lnTo>
                  <a:pt x="1054608" y="10668"/>
                </a:lnTo>
                <a:close/>
              </a:path>
              <a:path w="4005579" h="317500">
                <a:moveTo>
                  <a:pt x="1075944" y="10668"/>
                </a:moveTo>
                <a:lnTo>
                  <a:pt x="1069848" y="10668"/>
                </a:lnTo>
                <a:lnTo>
                  <a:pt x="1066799" y="7620"/>
                </a:lnTo>
                <a:lnTo>
                  <a:pt x="1066799" y="3048"/>
                </a:lnTo>
                <a:lnTo>
                  <a:pt x="1069848" y="0"/>
                </a:lnTo>
                <a:lnTo>
                  <a:pt x="1075944" y="0"/>
                </a:lnTo>
                <a:lnTo>
                  <a:pt x="1077468" y="3048"/>
                </a:lnTo>
                <a:lnTo>
                  <a:pt x="1077468" y="7620"/>
                </a:lnTo>
                <a:lnTo>
                  <a:pt x="1075944" y="10668"/>
                </a:lnTo>
                <a:close/>
              </a:path>
              <a:path w="4005579" h="317500">
                <a:moveTo>
                  <a:pt x="1095756" y="10668"/>
                </a:moveTo>
                <a:lnTo>
                  <a:pt x="1091183" y="10668"/>
                </a:lnTo>
                <a:lnTo>
                  <a:pt x="1088136" y="7620"/>
                </a:lnTo>
                <a:lnTo>
                  <a:pt x="1088136" y="3048"/>
                </a:lnTo>
                <a:lnTo>
                  <a:pt x="1091183" y="0"/>
                </a:lnTo>
                <a:lnTo>
                  <a:pt x="1095756" y="0"/>
                </a:lnTo>
                <a:lnTo>
                  <a:pt x="1098804" y="3048"/>
                </a:lnTo>
                <a:lnTo>
                  <a:pt x="1098804" y="7620"/>
                </a:lnTo>
                <a:lnTo>
                  <a:pt x="1095756" y="10668"/>
                </a:lnTo>
                <a:close/>
              </a:path>
              <a:path w="4005579" h="317500">
                <a:moveTo>
                  <a:pt x="1117091" y="10668"/>
                </a:moveTo>
                <a:lnTo>
                  <a:pt x="1110995" y="10668"/>
                </a:lnTo>
                <a:lnTo>
                  <a:pt x="1109471" y="7620"/>
                </a:lnTo>
                <a:lnTo>
                  <a:pt x="1109471" y="3048"/>
                </a:lnTo>
                <a:lnTo>
                  <a:pt x="1110995" y="0"/>
                </a:lnTo>
                <a:lnTo>
                  <a:pt x="1117091" y="0"/>
                </a:lnTo>
                <a:lnTo>
                  <a:pt x="1120140" y="3048"/>
                </a:lnTo>
                <a:lnTo>
                  <a:pt x="1120140" y="7620"/>
                </a:lnTo>
                <a:lnTo>
                  <a:pt x="1117091" y="10668"/>
                </a:lnTo>
                <a:close/>
              </a:path>
              <a:path w="4005579" h="317500">
                <a:moveTo>
                  <a:pt x="1138428" y="10668"/>
                </a:moveTo>
                <a:lnTo>
                  <a:pt x="1132332" y="10668"/>
                </a:lnTo>
                <a:lnTo>
                  <a:pt x="1130808" y="7620"/>
                </a:lnTo>
                <a:lnTo>
                  <a:pt x="1130808" y="3048"/>
                </a:lnTo>
                <a:lnTo>
                  <a:pt x="1132332" y="0"/>
                </a:lnTo>
                <a:lnTo>
                  <a:pt x="1138428" y="0"/>
                </a:lnTo>
                <a:lnTo>
                  <a:pt x="1139952" y="3048"/>
                </a:lnTo>
                <a:lnTo>
                  <a:pt x="1139952" y="7620"/>
                </a:lnTo>
                <a:lnTo>
                  <a:pt x="1138428" y="10668"/>
                </a:lnTo>
                <a:close/>
              </a:path>
              <a:path w="4005579" h="317500">
                <a:moveTo>
                  <a:pt x="1159764" y="10668"/>
                </a:moveTo>
                <a:lnTo>
                  <a:pt x="1153668" y="10668"/>
                </a:lnTo>
                <a:lnTo>
                  <a:pt x="1150620" y="7620"/>
                </a:lnTo>
                <a:lnTo>
                  <a:pt x="1150620" y="3048"/>
                </a:lnTo>
                <a:lnTo>
                  <a:pt x="1153668" y="0"/>
                </a:lnTo>
                <a:lnTo>
                  <a:pt x="1159764" y="0"/>
                </a:lnTo>
                <a:lnTo>
                  <a:pt x="1161287" y="3048"/>
                </a:lnTo>
                <a:lnTo>
                  <a:pt x="1161287" y="7620"/>
                </a:lnTo>
                <a:lnTo>
                  <a:pt x="1159764" y="10668"/>
                </a:lnTo>
                <a:close/>
              </a:path>
              <a:path w="4005579" h="317500">
                <a:moveTo>
                  <a:pt x="1179575" y="10668"/>
                </a:moveTo>
                <a:lnTo>
                  <a:pt x="1175004" y="10668"/>
                </a:lnTo>
                <a:lnTo>
                  <a:pt x="1171956" y="7620"/>
                </a:lnTo>
                <a:lnTo>
                  <a:pt x="1171956" y="3048"/>
                </a:lnTo>
                <a:lnTo>
                  <a:pt x="1175004" y="0"/>
                </a:lnTo>
                <a:lnTo>
                  <a:pt x="1179575" y="0"/>
                </a:lnTo>
                <a:lnTo>
                  <a:pt x="1182624" y="3048"/>
                </a:lnTo>
                <a:lnTo>
                  <a:pt x="1182624" y="7620"/>
                </a:lnTo>
                <a:lnTo>
                  <a:pt x="1179575" y="10668"/>
                </a:lnTo>
                <a:close/>
              </a:path>
              <a:path w="4005579" h="317500">
                <a:moveTo>
                  <a:pt x="1200912" y="10668"/>
                </a:moveTo>
                <a:lnTo>
                  <a:pt x="1194816" y="10668"/>
                </a:lnTo>
                <a:lnTo>
                  <a:pt x="1193291" y="7620"/>
                </a:lnTo>
                <a:lnTo>
                  <a:pt x="1193291" y="3048"/>
                </a:lnTo>
                <a:lnTo>
                  <a:pt x="1194816" y="0"/>
                </a:lnTo>
                <a:lnTo>
                  <a:pt x="1200912" y="0"/>
                </a:lnTo>
                <a:lnTo>
                  <a:pt x="1203960" y="3048"/>
                </a:lnTo>
                <a:lnTo>
                  <a:pt x="1203960" y="7620"/>
                </a:lnTo>
                <a:lnTo>
                  <a:pt x="1200912" y="10668"/>
                </a:lnTo>
                <a:close/>
              </a:path>
              <a:path w="4005579" h="317500">
                <a:moveTo>
                  <a:pt x="1222248" y="10668"/>
                </a:moveTo>
                <a:lnTo>
                  <a:pt x="1216152" y="10668"/>
                </a:lnTo>
                <a:lnTo>
                  <a:pt x="1214628" y="7620"/>
                </a:lnTo>
                <a:lnTo>
                  <a:pt x="1214628" y="3048"/>
                </a:lnTo>
                <a:lnTo>
                  <a:pt x="1216152" y="0"/>
                </a:lnTo>
                <a:lnTo>
                  <a:pt x="1222248" y="0"/>
                </a:lnTo>
                <a:lnTo>
                  <a:pt x="1225295" y="3048"/>
                </a:lnTo>
                <a:lnTo>
                  <a:pt x="1225295" y="7620"/>
                </a:lnTo>
                <a:lnTo>
                  <a:pt x="1222248" y="10668"/>
                </a:lnTo>
                <a:close/>
              </a:path>
              <a:path w="4005579" h="317500">
                <a:moveTo>
                  <a:pt x="1243583" y="10668"/>
                </a:moveTo>
                <a:lnTo>
                  <a:pt x="1237487" y="10668"/>
                </a:lnTo>
                <a:lnTo>
                  <a:pt x="1234440" y="7620"/>
                </a:lnTo>
                <a:lnTo>
                  <a:pt x="1234440" y="3048"/>
                </a:lnTo>
                <a:lnTo>
                  <a:pt x="1237487" y="0"/>
                </a:lnTo>
                <a:lnTo>
                  <a:pt x="1243583" y="0"/>
                </a:lnTo>
                <a:lnTo>
                  <a:pt x="1245108" y="3048"/>
                </a:lnTo>
                <a:lnTo>
                  <a:pt x="1245108" y="7620"/>
                </a:lnTo>
                <a:lnTo>
                  <a:pt x="1243583" y="10668"/>
                </a:lnTo>
                <a:close/>
              </a:path>
              <a:path w="4005579" h="317500">
                <a:moveTo>
                  <a:pt x="1263395" y="10668"/>
                </a:moveTo>
                <a:lnTo>
                  <a:pt x="1258824" y="10668"/>
                </a:lnTo>
                <a:lnTo>
                  <a:pt x="1255775" y="7620"/>
                </a:lnTo>
                <a:lnTo>
                  <a:pt x="1255775" y="3048"/>
                </a:lnTo>
                <a:lnTo>
                  <a:pt x="1258824" y="0"/>
                </a:lnTo>
                <a:lnTo>
                  <a:pt x="1263395" y="0"/>
                </a:lnTo>
                <a:lnTo>
                  <a:pt x="1266444" y="3048"/>
                </a:lnTo>
                <a:lnTo>
                  <a:pt x="1266444" y="7620"/>
                </a:lnTo>
                <a:lnTo>
                  <a:pt x="1263395" y="10668"/>
                </a:lnTo>
                <a:close/>
              </a:path>
              <a:path w="4005579" h="317500">
                <a:moveTo>
                  <a:pt x="1284732" y="10668"/>
                </a:moveTo>
                <a:lnTo>
                  <a:pt x="1278636" y="10668"/>
                </a:lnTo>
                <a:lnTo>
                  <a:pt x="1277112" y="7620"/>
                </a:lnTo>
                <a:lnTo>
                  <a:pt x="1277112" y="3048"/>
                </a:lnTo>
                <a:lnTo>
                  <a:pt x="1278636" y="0"/>
                </a:lnTo>
                <a:lnTo>
                  <a:pt x="1284732" y="0"/>
                </a:lnTo>
                <a:lnTo>
                  <a:pt x="1287779" y="3048"/>
                </a:lnTo>
                <a:lnTo>
                  <a:pt x="1287779" y="7620"/>
                </a:lnTo>
                <a:lnTo>
                  <a:pt x="1284732" y="10668"/>
                </a:lnTo>
                <a:close/>
              </a:path>
              <a:path w="4005579" h="317500">
                <a:moveTo>
                  <a:pt x="1306068" y="10668"/>
                </a:moveTo>
                <a:lnTo>
                  <a:pt x="1299971" y="10668"/>
                </a:lnTo>
                <a:lnTo>
                  <a:pt x="1298448" y="7620"/>
                </a:lnTo>
                <a:lnTo>
                  <a:pt x="1298448" y="3048"/>
                </a:lnTo>
                <a:lnTo>
                  <a:pt x="1299971" y="0"/>
                </a:lnTo>
                <a:lnTo>
                  <a:pt x="1306068" y="0"/>
                </a:lnTo>
                <a:lnTo>
                  <a:pt x="1309116" y="3048"/>
                </a:lnTo>
                <a:lnTo>
                  <a:pt x="1309116" y="7620"/>
                </a:lnTo>
                <a:lnTo>
                  <a:pt x="1306068" y="10668"/>
                </a:lnTo>
                <a:close/>
              </a:path>
              <a:path w="4005579" h="317500">
                <a:moveTo>
                  <a:pt x="1327404" y="10668"/>
                </a:moveTo>
                <a:lnTo>
                  <a:pt x="1321308" y="10668"/>
                </a:lnTo>
                <a:lnTo>
                  <a:pt x="1318260" y="7620"/>
                </a:lnTo>
                <a:lnTo>
                  <a:pt x="1318260" y="3048"/>
                </a:lnTo>
                <a:lnTo>
                  <a:pt x="1321308" y="0"/>
                </a:lnTo>
                <a:lnTo>
                  <a:pt x="1327404" y="0"/>
                </a:lnTo>
                <a:lnTo>
                  <a:pt x="1328928" y="3048"/>
                </a:lnTo>
                <a:lnTo>
                  <a:pt x="1328928" y="7620"/>
                </a:lnTo>
                <a:lnTo>
                  <a:pt x="1327404" y="10668"/>
                </a:lnTo>
                <a:close/>
              </a:path>
              <a:path w="4005579" h="317500">
                <a:moveTo>
                  <a:pt x="1348740" y="10668"/>
                </a:moveTo>
                <a:lnTo>
                  <a:pt x="1342644" y="10668"/>
                </a:lnTo>
                <a:lnTo>
                  <a:pt x="1339595" y="7620"/>
                </a:lnTo>
                <a:lnTo>
                  <a:pt x="1339595" y="3048"/>
                </a:lnTo>
                <a:lnTo>
                  <a:pt x="1342644" y="0"/>
                </a:lnTo>
                <a:lnTo>
                  <a:pt x="1348740" y="0"/>
                </a:lnTo>
                <a:lnTo>
                  <a:pt x="1350264" y="3048"/>
                </a:lnTo>
                <a:lnTo>
                  <a:pt x="1350264" y="7620"/>
                </a:lnTo>
                <a:lnTo>
                  <a:pt x="1348740" y="10668"/>
                </a:lnTo>
                <a:close/>
              </a:path>
              <a:path w="4005579" h="317500">
                <a:moveTo>
                  <a:pt x="1368552" y="10668"/>
                </a:moveTo>
                <a:lnTo>
                  <a:pt x="1362456" y="10668"/>
                </a:lnTo>
                <a:lnTo>
                  <a:pt x="1360932" y="7620"/>
                </a:lnTo>
                <a:lnTo>
                  <a:pt x="1360932" y="3048"/>
                </a:lnTo>
                <a:lnTo>
                  <a:pt x="1362456" y="0"/>
                </a:lnTo>
                <a:lnTo>
                  <a:pt x="1368552" y="0"/>
                </a:lnTo>
                <a:lnTo>
                  <a:pt x="1371600" y="3048"/>
                </a:lnTo>
                <a:lnTo>
                  <a:pt x="1371600" y="7620"/>
                </a:lnTo>
                <a:lnTo>
                  <a:pt x="1368552" y="10668"/>
                </a:lnTo>
                <a:close/>
              </a:path>
              <a:path w="4005579" h="317500">
                <a:moveTo>
                  <a:pt x="1389887" y="10668"/>
                </a:moveTo>
                <a:lnTo>
                  <a:pt x="1383791" y="10668"/>
                </a:lnTo>
                <a:lnTo>
                  <a:pt x="1382268" y="7620"/>
                </a:lnTo>
                <a:lnTo>
                  <a:pt x="1382268" y="3048"/>
                </a:lnTo>
                <a:lnTo>
                  <a:pt x="1383791" y="0"/>
                </a:lnTo>
                <a:lnTo>
                  <a:pt x="1389887" y="0"/>
                </a:lnTo>
                <a:lnTo>
                  <a:pt x="1392936" y="3048"/>
                </a:lnTo>
                <a:lnTo>
                  <a:pt x="1392936" y="7620"/>
                </a:lnTo>
                <a:lnTo>
                  <a:pt x="1389887" y="10668"/>
                </a:lnTo>
                <a:close/>
              </a:path>
              <a:path w="4005579" h="317500">
                <a:moveTo>
                  <a:pt x="1411224" y="10668"/>
                </a:moveTo>
                <a:lnTo>
                  <a:pt x="1405128" y="10668"/>
                </a:lnTo>
                <a:lnTo>
                  <a:pt x="1402079" y="7620"/>
                </a:lnTo>
                <a:lnTo>
                  <a:pt x="1402079" y="3048"/>
                </a:lnTo>
                <a:lnTo>
                  <a:pt x="1405128" y="0"/>
                </a:lnTo>
                <a:lnTo>
                  <a:pt x="1411224" y="0"/>
                </a:lnTo>
                <a:lnTo>
                  <a:pt x="1412748" y="3048"/>
                </a:lnTo>
                <a:lnTo>
                  <a:pt x="1412748" y="7620"/>
                </a:lnTo>
                <a:lnTo>
                  <a:pt x="1411224" y="10668"/>
                </a:lnTo>
                <a:close/>
              </a:path>
              <a:path w="4005579" h="317500">
                <a:moveTo>
                  <a:pt x="1432560" y="10668"/>
                </a:moveTo>
                <a:lnTo>
                  <a:pt x="1426464" y="10668"/>
                </a:lnTo>
                <a:lnTo>
                  <a:pt x="1423416" y="7620"/>
                </a:lnTo>
                <a:lnTo>
                  <a:pt x="1423416" y="3048"/>
                </a:lnTo>
                <a:lnTo>
                  <a:pt x="1426464" y="0"/>
                </a:lnTo>
                <a:lnTo>
                  <a:pt x="1432560" y="0"/>
                </a:lnTo>
                <a:lnTo>
                  <a:pt x="1434083" y="3048"/>
                </a:lnTo>
                <a:lnTo>
                  <a:pt x="1434083" y="7620"/>
                </a:lnTo>
                <a:lnTo>
                  <a:pt x="1432560" y="10668"/>
                </a:lnTo>
                <a:close/>
              </a:path>
              <a:path w="4005579" h="317500">
                <a:moveTo>
                  <a:pt x="1452371" y="10668"/>
                </a:moveTo>
                <a:lnTo>
                  <a:pt x="1447800" y="10668"/>
                </a:lnTo>
                <a:lnTo>
                  <a:pt x="1444752" y="7620"/>
                </a:lnTo>
                <a:lnTo>
                  <a:pt x="1444752" y="3048"/>
                </a:lnTo>
                <a:lnTo>
                  <a:pt x="1447800" y="0"/>
                </a:lnTo>
                <a:lnTo>
                  <a:pt x="1452371" y="0"/>
                </a:lnTo>
                <a:lnTo>
                  <a:pt x="1455420" y="3048"/>
                </a:lnTo>
                <a:lnTo>
                  <a:pt x="1455420" y="7620"/>
                </a:lnTo>
                <a:lnTo>
                  <a:pt x="1452371" y="10668"/>
                </a:lnTo>
                <a:close/>
              </a:path>
              <a:path w="4005579" h="317500">
                <a:moveTo>
                  <a:pt x="1473708" y="10668"/>
                </a:moveTo>
                <a:lnTo>
                  <a:pt x="1467612" y="10668"/>
                </a:lnTo>
                <a:lnTo>
                  <a:pt x="1466087" y="7620"/>
                </a:lnTo>
                <a:lnTo>
                  <a:pt x="1466087" y="3048"/>
                </a:lnTo>
                <a:lnTo>
                  <a:pt x="1467612" y="0"/>
                </a:lnTo>
                <a:lnTo>
                  <a:pt x="1473708" y="0"/>
                </a:lnTo>
                <a:lnTo>
                  <a:pt x="1476756" y="3048"/>
                </a:lnTo>
                <a:lnTo>
                  <a:pt x="1476756" y="7620"/>
                </a:lnTo>
                <a:lnTo>
                  <a:pt x="1473708" y="10668"/>
                </a:lnTo>
                <a:close/>
              </a:path>
              <a:path w="4005579" h="317500">
                <a:moveTo>
                  <a:pt x="1495044" y="10668"/>
                </a:moveTo>
                <a:lnTo>
                  <a:pt x="1488948" y="10668"/>
                </a:lnTo>
                <a:lnTo>
                  <a:pt x="1485900" y="7620"/>
                </a:lnTo>
                <a:lnTo>
                  <a:pt x="1485900" y="3048"/>
                </a:lnTo>
                <a:lnTo>
                  <a:pt x="1488948" y="0"/>
                </a:lnTo>
                <a:lnTo>
                  <a:pt x="1495044" y="0"/>
                </a:lnTo>
                <a:lnTo>
                  <a:pt x="1496568" y="3048"/>
                </a:lnTo>
                <a:lnTo>
                  <a:pt x="1496568" y="7620"/>
                </a:lnTo>
                <a:lnTo>
                  <a:pt x="1495044" y="10668"/>
                </a:lnTo>
                <a:close/>
              </a:path>
              <a:path w="4005579" h="317500">
                <a:moveTo>
                  <a:pt x="1516379" y="10668"/>
                </a:moveTo>
                <a:lnTo>
                  <a:pt x="1510283" y="10668"/>
                </a:lnTo>
                <a:lnTo>
                  <a:pt x="1507236" y="7620"/>
                </a:lnTo>
                <a:lnTo>
                  <a:pt x="1507236" y="3048"/>
                </a:lnTo>
                <a:lnTo>
                  <a:pt x="1510283" y="0"/>
                </a:lnTo>
                <a:lnTo>
                  <a:pt x="1516379" y="0"/>
                </a:lnTo>
                <a:lnTo>
                  <a:pt x="1517904" y="3048"/>
                </a:lnTo>
                <a:lnTo>
                  <a:pt x="1517904" y="7620"/>
                </a:lnTo>
                <a:lnTo>
                  <a:pt x="1516379" y="10668"/>
                </a:lnTo>
                <a:close/>
              </a:path>
              <a:path w="4005579" h="317500">
                <a:moveTo>
                  <a:pt x="1536191" y="10668"/>
                </a:moveTo>
                <a:lnTo>
                  <a:pt x="1531620" y="10668"/>
                </a:lnTo>
                <a:lnTo>
                  <a:pt x="1528571" y="7620"/>
                </a:lnTo>
                <a:lnTo>
                  <a:pt x="1528571" y="3048"/>
                </a:lnTo>
                <a:lnTo>
                  <a:pt x="1531620" y="0"/>
                </a:lnTo>
                <a:lnTo>
                  <a:pt x="1536191" y="0"/>
                </a:lnTo>
                <a:lnTo>
                  <a:pt x="1539240" y="3048"/>
                </a:lnTo>
                <a:lnTo>
                  <a:pt x="1539240" y="7620"/>
                </a:lnTo>
                <a:lnTo>
                  <a:pt x="1536191" y="10668"/>
                </a:lnTo>
                <a:close/>
              </a:path>
              <a:path w="4005579" h="317500">
                <a:moveTo>
                  <a:pt x="1557528" y="10668"/>
                </a:moveTo>
                <a:lnTo>
                  <a:pt x="1551432" y="10668"/>
                </a:lnTo>
                <a:lnTo>
                  <a:pt x="1549908" y="7620"/>
                </a:lnTo>
                <a:lnTo>
                  <a:pt x="1549908" y="3048"/>
                </a:lnTo>
                <a:lnTo>
                  <a:pt x="1551432" y="0"/>
                </a:lnTo>
                <a:lnTo>
                  <a:pt x="1557528" y="0"/>
                </a:lnTo>
                <a:lnTo>
                  <a:pt x="1560575" y="3048"/>
                </a:lnTo>
                <a:lnTo>
                  <a:pt x="1560575" y="7620"/>
                </a:lnTo>
                <a:lnTo>
                  <a:pt x="1557528" y="10668"/>
                </a:lnTo>
                <a:close/>
              </a:path>
              <a:path w="4005579" h="317500">
                <a:moveTo>
                  <a:pt x="1578864" y="10668"/>
                </a:moveTo>
                <a:lnTo>
                  <a:pt x="1572768" y="10668"/>
                </a:lnTo>
                <a:lnTo>
                  <a:pt x="1571244" y="7620"/>
                </a:lnTo>
                <a:lnTo>
                  <a:pt x="1571244" y="3048"/>
                </a:lnTo>
                <a:lnTo>
                  <a:pt x="1572768" y="0"/>
                </a:lnTo>
                <a:lnTo>
                  <a:pt x="1578864" y="0"/>
                </a:lnTo>
                <a:lnTo>
                  <a:pt x="1580387" y="3048"/>
                </a:lnTo>
                <a:lnTo>
                  <a:pt x="1580387" y="7620"/>
                </a:lnTo>
                <a:lnTo>
                  <a:pt x="1578864" y="10668"/>
                </a:lnTo>
                <a:close/>
              </a:path>
              <a:path w="4005579" h="317500">
                <a:moveTo>
                  <a:pt x="1600200" y="10668"/>
                </a:moveTo>
                <a:lnTo>
                  <a:pt x="1594104" y="10668"/>
                </a:lnTo>
                <a:lnTo>
                  <a:pt x="1591056" y="7620"/>
                </a:lnTo>
                <a:lnTo>
                  <a:pt x="1591056" y="3048"/>
                </a:lnTo>
                <a:lnTo>
                  <a:pt x="1594104" y="0"/>
                </a:lnTo>
                <a:lnTo>
                  <a:pt x="1600200" y="0"/>
                </a:lnTo>
                <a:lnTo>
                  <a:pt x="1601724" y="3048"/>
                </a:lnTo>
                <a:lnTo>
                  <a:pt x="1601724" y="7620"/>
                </a:lnTo>
                <a:lnTo>
                  <a:pt x="1600200" y="10668"/>
                </a:lnTo>
                <a:close/>
              </a:path>
              <a:path w="4005579" h="317500">
                <a:moveTo>
                  <a:pt x="1620012" y="10668"/>
                </a:moveTo>
                <a:lnTo>
                  <a:pt x="1615440" y="10668"/>
                </a:lnTo>
                <a:lnTo>
                  <a:pt x="1612392" y="7620"/>
                </a:lnTo>
                <a:lnTo>
                  <a:pt x="1612392" y="3048"/>
                </a:lnTo>
                <a:lnTo>
                  <a:pt x="1615440" y="0"/>
                </a:lnTo>
                <a:lnTo>
                  <a:pt x="1620012" y="0"/>
                </a:lnTo>
                <a:lnTo>
                  <a:pt x="1623060" y="3048"/>
                </a:lnTo>
                <a:lnTo>
                  <a:pt x="1623060" y="7620"/>
                </a:lnTo>
                <a:lnTo>
                  <a:pt x="1620012" y="10668"/>
                </a:lnTo>
                <a:close/>
              </a:path>
              <a:path w="4005579" h="317500">
                <a:moveTo>
                  <a:pt x="1641348" y="10668"/>
                </a:moveTo>
                <a:lnTo>
                  <a:pt x="1635252" y="10668"/>
                </a:lnTo>
                <a:lnTo>
                  <a:pt x="1633728" y="7620"/>
                </a:lnTo>
                <a:lnTo>
                  <a:pt x="1633728" y="3048"/>
                </a:lnTo>
                <a:lnTo>
                  <a:pt x="1635252" y="0"/>
                </a:lnTo>
                <a:lnTo>
                  <a:pt x="1641348" y="0"/>
                </a:lnTo>
                <a:lnTo>
                  <a:pt x="1644396" y="3048"/>
                </a:lnTo>
                <a:lnTo>
                  <a:pt x="1644396" y="7620"/>
                </a:lnTo>
                <a:lnTo>
                  <a:pt x="1641348" y="10668"/>
                </a:lnTo>
                <a:close/>
              </a:path>
              <a:path w="4005579" h="317500">
                <a:moveTo>
                  <a:pt x="1662683" y="10668"/>
                </a:moveTo>
                <a:lnTo>
                  <a:pt x="1656587" y="10668"/>
                </a:lnTo>
                <a:lnTo>
                  <a:pt x="1655064" y="7620"/>
                </a:lnTo>
                <a:lnTo>
                  <a:pt x="1655064" y="3048"/>
                </a:lnTo>
                <a:lnTo>
                  <a:pt x="1656587" y="0"/>
                </a:lnTo>
                <a:lnTo>
                  <a:pt x="1662683" y="0"/>
                </a:lnTo>
                <a:lnTo>
                  <a:pt x="1664208" y="3048"/>
                </a:lnTo>
                <a:lnTo>
                  <a:pt x="1664208" y="7620"/>
                </a:lnTo>
                <a:lnTo>
                  <a:pt x="1662683" y="10668"/>
                </a:lnTo>
                <a:close/>
              </a:path>
              <a:path w="4005579" h="317500">
                <a:moveTo>
                  <a:pt x="1684020" y="10668"/>
                </a:moveTo>
                <a:lnTo>
                  <a:pt x="1677924" y="10668"/>
                </a:lnTo>
                <a:lnTo>
                  <a:pt x="1674875" y="7620"/>
                </a:lnTo>
                <a:lnTo>
                  <a:pt x="1674875" y="3048"/>
                </a:lnTo>
                <a:lnTo>
                  <a:pt x="1677924" y="0"/>
                </a:lnTo>
                <a:lnTo>
                  <a:pt x="1684020" y="0"/>
                </a:lnTo>
                <a:lnTo>
                  <a:pt x="1685544" y="3048"/>
                </a:lnTo>
                <a:lnTo>
                  <a:pt x="1685544" y="7620"/>
                </a:lnTo>
                <a:lnTo>
                  <a:pt x="1684020" y="10668"/>
                </a:lnTo>
                <a:close/>
              </a:path>
              <a:path w="4005579" h="317500">
                <a:moveTo>
                  <a:pt x="1703832" y="10668"/>
                </a:moveTo>
                <a:lnTo>
                  <a:pt x="1699260" y="10668"/>
                </a:lnTo>
                <a:lnTo>
                  <a:pt x="1696212" y="7620"/>
                </a:lnTo>
                <a:lnTo>
                  <a:pt x="1696212" y="3048"/>
                </a:lnTo>
                <a:lnTo>
                  <a:pt x="1699260" y="0"/>
                </a:lnTo>
                <a:lnTo>
                  <a:pt x="1703832" y="0"/>
                </a:lnTo>
                <a:lnTo>
                  <a:pt x="1706879" y="3048"/>
                </a:lnTo>
                <a:lnTo>
                  <a:pt x="1706879" y="7620"/>
                </a:lnTo>
                <a:lnTo>
                  <a:pt x="1703832" y="10668"/>
                </a:lnTo>
                <a:close/>
              </a:path>
              <a:path w="4005579" h="317500">
                <a:moveTo>
                  <a:pt x="1725168" y="10668"/>
                </a:moveTo>
                <a:lnTo>
                  <a:pt x="1719071" y="10668"/>
                </a:lnTo>
                <a:lnTo>
                  <a:pt x="1717548" y="7620"/>
                </a:lnTo>
                <a:lnTo>
                  <a:pt x="1717548" y="3048"/>
                </a:lnTo>
                <a:lnTo>
                  <a:pt x="1719071" y="0"/>
                </a:lnTo>
                <a:lnTo>
                  <a:pt x="1725168" y="0"/>
                </a:lnTo>
                <a:lnTo>
                  <a:pt x="1728216" y="3048"/>
                </a:lnTo>
                <a:lnTo>
                  <a:pt x="1728216" y="7620"/>
                </a:lnTo>
                <a:lnTo>
                  <a:pt x="1725168" y="10668"/>
                </a:lnTo>
                <a:close/>
              </a:path>
              <a:path w="4005579" h="317500">
                <a:moveTo>
                  <a:pt x="1746504" y="10668"/>
                </a:moveTo>
                <a:lnTo>
                  <a:pt x="1740408" y="10668"/>
                </a:lnTo>
                <a:lnTo>
                  <a:pt x="1738883" y="7620"/>
                </a:lnTo>
                <a:lnTo>
                  <a:pt x="1738883" y="3048"/>
                </a:lnTo>
                <a:lnTo>
                  <a:pt x="1740408" y="0"/>
                </a:lnTo>
                <a:lnTo>
                  <a:pt x="1746504" y="0"/>
                </a:lnTo>
                <a:lnTo>
                  <a:pt x="1748028" y="3048"/>
                </a:lnTo>
                <a:lnTo>
                  <a:pt x="1748028" y="7620"/>
                </a:lnTo>
                <a:lnTo>
                  <a:pt x="1746504" y="10668"/>
                </a:lnTo>
                <a:close/>
              </a:path>
              <a:path w="4005579" h="317500">
                <a:moveTo>
                  <a:pt x="1767840" y="10668"/>
                </a:moveTo>
                <a:lnTo>
                  <a:pt x="1761744" y="10668"/>
                </a:lnTo>
                <a:lnTo>
                  <a:pt x="1758696" y="7620"/>
                </a:lnTo>
                <a:lnTo>
                  <a:pt x="1758696" y="3048"/>
                </a:lnTo>
                <a:lnTo>
                  <a:pt x="1761744" y="0"/>
                </a:lnTo>
                <a:lnTo>
                  <a:pt x="1767840" y="0"/>
                </a:lnTo>
                <a:lnTo>
                  <a:pt x="1769364" y="3048"/>
                </a:lnTo>
                <a:lnTo>
                  <a:pt x="1769364" y="7620"/>
                </a:lnTo>
                <a:lnTo>
                  <a:pt x="1767840" y="10668"/>
                </a:lnTo>
                <a:close/>
              </a:path>
              <a:path w="4005579" h="317500">
                <a:moveTo>
                  <a:pt x="1787652" y="10668"/>
                </a:moveTo>
                <a:lnTo>
                  <a:pt x="1783079" y="10668"/>
                </a:lnTo>
                <a:lnTo>
                  <a:pt x="1780032" y="7620"/>
                </a:lnTo>
                <a:lnTo>
                  <a:pt x="1780032" y="3048"/>
                </a:lnTo>
                <a:lnTo>
                  <a:pt x="1783079" y="0"/>
                </a:lnTo>
                <a:lnTo>
                  <a:pt x="1787652" y="0"/>
                </a:lnTo>
                <a:lnTo>
                  <a:pt x="1790700" y="3048"/>
                </a:lnTo>
                <a:lnTo>
                  <a:pt x="1790700" y="7620"/>
                </a:lnTo>
                <a:lnTo>
                  <a:pt x="1787652" y="10668"/>
                </a:lnTo>
                <a:close/>
              </a:path>
              <a:path w="4005579" h="317500">
                <a:moveTo>
                  <a:pt x="1808987" y="10668"/>
                </a:moveTo>
                <a:lnTo>
                  <a:pt x="1802892" y="10668"/>
                </a:lnTo>
                <a:lnTo>
                  <a:pt x="1801368" y="7620"/>
                </a:lnTo>
                <a:lnTo>
                  <a:pt x="1801368" y="3048"/>
                </a:lnTo>
                <a:lnTo>
                  <a:pt x="1802892" y="0"/>
                </a:lnTo>
                <a:lnTo>
                  <a:pt x="1808987" y="0"/>
                </a:lnTo>
                <a:lnTo>
                  <a:pt x="1812036" y="3048"/>
                </a:lnTo>
                <a:lnTo>
                  <a:pt x="1812036" y="7620"/>
                </a:lnTo>
                <a:lnTo>
                  <a:pt x="1808987" y="10668"/>
                </a:lnTo>
                <a:close/>
              </a:path>
              <a:path w="4005579" h="317500">
                <a:moveTo>
                  <a:pt x="1830324" y="10668"/>
                </a:moveTo>
                <a:lnTo>
                  <a:pt x="1824228" y="10668"/>
                </a:lnTo>
                <a:lnTo>
                  <a:pt x="1822704" y="7620"/>
                </a:lnTo>
                <a:lnTo>
                  <a:pt x="1822704" y="3048"/>
                </a:lnTo>
                <a:lnTo>
                  <a:pt x="1824228" y="0"/>
                </a:lnTo>
                <a:lnTo>
                  <a:pt x="1830324" y="0"/>
                </a:lnTo>
                <a:lnTo>
                  <a:pt x="1831848" y="3048"/>
                </a:lnTo>
                <a:lnTo>
                  <a:pt x="1831848" y="7620"/>
                </a:lnTo>
                <a:lnTo>
                  <a:pt x="1830324" y="10668"/>
                </a:lnTo>
                <a:close/>
              </a:path>
              <a:path w="4005579" h="317500">
                <a:moveTo>
                  <a:pt x="1851660" y="10668"/>
                </a:moveTo>
                <a:lnTo>
                  <a:pt x="1845564" y="10668"/>
                </a:lnTo>
                <a:lnTo>
                  <a:pt x="1842516" y="7620"/>
                </a:lnTo>
                <a:lnTo>
                  <a:pt x="1842516" y="3048"/>
                </a:lnTo>
                <a:lnTo>
                  <a:pt x="1845564" y="0"/>
                </a:lnTo>
                <a:lnTo>
                  <a:pt x="1851660" y="0"/>
                </a:lnTo>
                <a:lnTo>
                  <a:pt x="1853183" y="3048"/>
                </a:lnTo>
                <a:lnTo>
                  <a:pt x="1853183" y="7620"/>
                </a:lnTo>
                <a:lnTo>
                  <a:pt x="1851660" y="10668"/>
                </a:lnTo>
                <a:close/>
              </a:path>
              <a:path w="4005579" h="317500">
                <a:moveTo>
                  <a:pt x="1871471" y="10668"/>
                </a:moveTo>
                <a:lnTo>
                  <a:pt x="1866900" y="10668"/>
                </a:lnTo>
                <a:lnTo>
                  <a:pt x="1863852" y="7620"/>
                </a:lnTo>
                <a:lnTo>
                  <a:pt x="1863852" y="3048"/>
                </a:lnTo>
                <a:lnTo>
                  <a:pt x="1866900" y="0"/>
                </a:lnTo>
                <a:lnTo>
                  <a:pt x="1871471" y="0"/>
                </a:lnTo>
                <a:lnTo>
                  <a:pt x="1874520" y="3048"/>
                </a:lnTo>
                <a:lnTo>
                  <a:pt x="1874520" y="7620"/>
                </a:lnTo>
                <a:lnTo>
                  <a:pt x="1871471" y="10668"/>
                </a:lnTo>
                <a:close/>
              </a:path>
              <a:path w="4005579" h="317500">
                <a:moveTo>
                  <a:pt x="1892808" y="10668"/>
                </a:moveTo>
                <a:lnTo>
                  <a:pt x="1886712" y="10668"/>
                </a:lnTo>
                <a:lnTo>
                  <a:pt x="1885187" y="7620"/>
                </a:lnTo>
                <a:lnTo>
                  <a:pt x="1885187" y="3048"/>
                </a:lnTo>
                <a:lnTo>
                  <a:pt x="1886712" y="0"/>
                </a:lnTo>
                <a:lnTo>
                  <a:pt x="1892808" y="0"/>
                </a:lnTo>
                <a:lnTo>
                  <a:pt x="1895856" y="3048"/>
                </a:lnTo>
                <a:lnTo>
                  <a:pt x="1895856" y="7620"/>
                </a:lnTo>
                <a:lnTo>
                  <a:pt x="1892808" y="10668"/>
                </a:lnTo>
                <a:close/>
              </a:path>
              <a:path w="4005579" h="317500">
                <a:moveTo>
                  <a:pt x="1914144" y="10668"/>
                </a:moveTo>
                <a:lnTo>
                  <a:pt x="1908048" y="10668"/>
                </a:lnTo>
                <a:lnTo>
                  <a:pt x="1906524" y="7620"/>
                </a:lnTo>
                <a:lnTo>
                  <a:pt x="1906524" y="3048"/>
                </a:lnTo>
                <a:lnTo>
                  <a:pt x="1908048" y="0"/>
                </a:lnTo>
                <a:lnTo>
                  <a:pt x="1914144" y="0"/>
                </a:lnTo>
                <a:lnTo>
                  <a:pt x="1915668" y="3048"/>
                </a:lnTo>
                <a:lnTo>
                  <a:pt x="1915668" y="7620"/>
                </a:lnTo>
                <a:lnTo>
                  <a:pt x="1914144" y="10668"/>
                </a:lnTo>
                <a:close/>
              </a:path>
              <a:path w="4005579" h="317500">
                <a:moveTo>
                  <a:pt x="1935479" y="10668"/>
                </a:moveTo>
                <a:lnTo>
                  <a:pt x="1929384" y="10668"/>
                </a:lnTo>
                <a:lnTo>
                  <a:pt x="1926336" y="7620"/>
                </a:lnTo>
                <a:lnTo>
                  <a:pt x="1926336" y="3048"/>
                </a:lnTo>
                <a:lnTo>
                  <a:pt x="1929384" y="0"/>
                </a:lnTo>
                <a:lnTo>
                  <a:pt x="1935479" y="0"/>
                </a:lnTo>
                <a:lnTo>
                  <a:pt x="1937004" y="3048"/>
                </a:lnTo>
                <a:lnTo>
                  <a:pt x="1937004" y="7620"/>
                </a:lnTo>
                <a:lnTo>
                  <a:pt x="1935479" y="10668"/>
                </a:lnTo>
                <a:close/>
              </a:path>
              <a:path w="4005579" h="317500">
                <a:moveTo>
                  <a:pt x="1955292" y="10668"/>
                </a:moveTo>
                <a:lnTo>
                  <a:pt x="1950720" y="10668"/>
                </a:lnTo>
                <a:lnTo>
                  <a:pt x="1947671" y="7620"/>
                </a:lnTo>
                <a:lnTo>
                  <a:pt x="1947671" y="3048"/>
                </a:lnTo>
                <a:lnTo>
                  <a:pt x="1950720" y="0"/>
                </a:lnTo>
                <a:lnTo>
                  <a:pt x="1955292" y="0"/>
                </a:lnTo>
                <a:lnTo>
                  <a:pt x="1958340" y="3048"/>
                </a:lnTo>
                <a:lnTo>
                  <a:pt x="1958340" y="7620"/>
                </a:lnTo>
                <a:lnTo>
                  <a:pt x="1955292" y="10668"/>
                </a:lnTo>
                <a:close/>
              </a:path>
              <a:path w="4005579" h="317500">
                <a:moveTo>
                  <a:pt x="1976628" y="10668"/>
                </a:moveTo>
                <a:lnTo>
                  <a:pt x="1970532" y="10668"/>
                </a:lnTo>
                <a:lnTo>
                  <a:pt x="1969008" y="7620"/>
                </a:lnTo>
                <a:lnTo>
                  <a:pt x="1969008" y="3048"/>
                </a:lnTo>
                <a:lnTo>
                  <a:pt x="1970532" y="0"/>
                </a:lnTo>
                <a:lnTo>
                  <a:pt x="1976628" y="0"/>
                </a:lnTo>
                <a:lnTo>
                  <a:pt x="1979675" y="3048"/>
                </a:lnTo>
                <a:lnTo>
                  <a:pt x="1979675" y="7620"/>
                </a:lnTo>
                <a:lnTo>
                  <a:pt x="1976628" y="10668"/>
                </a:lnTo>
                <a:close/>
              </a:path>
              <a:path w="4005579" h="317500">
                <a:moveTo>
                  <a:pt x="1997964" y="10668"/>
                </a:moveTo>
                <a:lnTo>
                  <a:pt x="1991868" y="10668"/>
                </a:lnTo>
                <a:lnTo>
                  <a:pt x="1990344" y="7620"/>
                </a:lnTo>
                <a:lnTo>
                  <a:pt x="1990344" y="3048"/>
                </a:lnTo>
                <a:lnTo>
                  <a:pt x="1991868" y="0"/>
                </a:lnTo>
                <a:lnTo>
                  <a:pt x="1997964" y="0"/>
                </a:lnTo>
                <a:lnTo>
                  <a:pt x="2001012" y="3048"/>
                </a:lnTo>
                <a:lnTo>
                  <a:pt x="2001012" y="7620"/>
                </a:lnTo>
                <a:lnTo>
                  <a:pt x="1997964" y="10668"/>
                </a:lnTo>
                <a:close/>
              </a:path>
              <a:path w="4005579" h="317500">
                <a:moveTo>
                  <a:pt x="2019300" y="10668"/>
                </a:moveTo>
                <a:lnTo>
                  <a:pt x="2013204" y="10668"/>
                </a:lnTo>
                <a:lnTo>
                  <a:pt x="2010156" y="7620"/>
                </a:lnTo>
                <a:lnTo>
                  <a:pt x="2010156" y="3048"/>
                </a:lnTo>
                <a:lnTo>
                  <a:pt x="2013204" y="0"/>
                </a:lnTo>
                <a:lnTo>
                  <a:pt x="2019300" y="0"/>
                </a:lnTo>
                <a:lnTo>
                  <a:pt x="2020824" y="3048"/>
                </a:lnTo>
                <a:lnTo>
                  <a:pt x="2020824" y="7620"/>
                </a:lnTo>
                <a:lnTo>
                  <a:pt x="2019300" y="10668"/>
                </a:lnTo>
                <a:close/>
              </a:path>
              <a:path w="4005579" h="317500">
                <a:moveTo>
                  <a:pt x="2039112" y="10668"/>
                </a:moveTo>
                <a:lnTo>
                  <a:pt x="2034540" y="10668"/>
                </a:lnTo>
                <a:lnTo>
                  <a:pt x="2031492" y="7620"/>
                </a:lnTo>
                <a:lnTo>
                  <a:pt x="2031492" y="3048"/>
                </a:lnTo>
                <a:lnTo>
                  <a:pt x="2034540" y="0"/>
                </a:lnTo>
                <a:lnTo>
                  <a:pt x="2039112" y="0"/>
                </a:lnTo>
                <a:lnTo>
                  <a:pt x="2042160" y="3048"/>
                </a:lnTo>
                <a:lnTo>
                  <a:pt x="2042160" y="7620"/>
                </a:lnTo>
                <a:lnTo>
                  <a:pt x="2039112" y="10668"/>
                </a:lnTo>
                <a:close/>
              </a:path>
              <a:path w="4005579" h="317500">
                <a:moveTo>
                  <a:pt x="2060448" y="10668"/>
                </a:moveTo>
                <a:lnTo>
                  <a:pt x="2054352" y="10668"/>
                </a:lnTo>
                <a:lnTo>
                  <a:pt x="2052828" y="7620"/>
                </a:lnTo>
                <a:lnTo>
                  <a:pt x="2052828" y="3048"/>
                </a:lnTo>
                <a:lnTo>
                  <a:pt x="2054352" y="0"/>
                </a:lnTo>
                <a:lnTo>
                  <a:pt x="2060448" y="0"/>
                </a:lnTo>
                <a:lnTo>
                  <a:pt x="2063496" y="3048"/>
                </a:lnTo>
                <a:lnTo>
                  <a:pt x="2063496" y="7620"/>
                </a:lnTo>
                <a:lnTo>
                  <a:pt x="2060448" y="10668"/>
                </a:lnTo>
                <a:close/>
              </a:path>
              <a:path w="4005579" h="317500">
                <a:moveTo>
                  <a:pt x="2081784" y="10668"/>
                </a:moveTo>
                <a:lnTo>
                  <a:pt x="2075688" y="10668"/>
                </a:lnTo>
                <a:lnTo>
                  <a:pt x="2074164" y="7620"/>
                </a:lnTo>
                <a:lnTo>
                  <a:pt x="2074164" y="3048"/>
                </a:lnTo>
                <a:lnTo>
                  <a:pt x="2075688" y="0"/>
                </a:lnTo>
                <a:lnTo>
                  <a:pt x="2081784" y="0"/>
                </a:lnTo>
                <a:lnTo>
                  <a:pt x="2084832" y="3048"/>
                </a:lnTo>
                <a:lnTo>
                  <a:pt x="2084832" y="7620"/>
                </a:lnTo>
                <a:lnTo>
                  <a:pt x="2081784" y="10668"/>
                </a:lnTo>
                <a:close/>
              </a:path>
              <a:path w="4005579" h="317500">
                <a:moveTo>
                  <a:pt x="2103120" y="10668"/>
                </a:moveTo>
                <a:lnTo>
                  <a:pt x="2097024" y="10668"/>
                </a:lnTo>
                <a:lnTo>
                  <a:pt x="2093975" y="7620"/>
                </a:lnTo>
                <a:lnTo>
                  <a:pt x="2093975" y="3048"/>
                </a:lnTo>
                <a:lnTo>
                  <a:pt x="2097024" y="0"/>
                </a:lnTo>
                <a:lnTo>
                  <a:pt x="2103120" y="0"/>
                </a:lnTo>
                <a:lnTo>
                  <a:pt x="2104644" y="3048"/>
                </a:lnTo>
                <a:lnTo>
                  <a:pt x="2104644" y="7620"/>
                </a:lnTo>
                <a:lnTo>
                  <a:pt x="2103120" y="10668"/>
                </a:lnTo>
                <a:close/>
              </a:path>
              <a:path w="4005579" h="317500">
                <a:moveTo>
                  <a:pt x="2124456" y="10668"/>
                </a:moveTo>
                <a:lnTo>
                  <a:pt x="2118360" y="10668"/>
                </a:lnTo>
                <a:lnTo>
                  <a:pt x="2115312" y="7620"/>
                </a:lnTo>
                <a:lnTo>
                  <a:pt x="2115312" y="3048"/>
                </a:lnTo>
                <a:lnTo>
                  <a:pt x="2118360" y="0"/>
                </a:lnTo>
                <a:lnTo>
                  <a:pt x="2124456" y="0"/>
                </a:lnTo>
                <a:lnTo>
                  <a:pt x="2125979" y="3048"/>
                </a:lnTo>
                <a:lnTo>
                  <a:pt x="2125979" y="7620"/>
                </a:lnTo>
                <a:lnTo>
                  <a:pt x="2124456" y="10668"/>
                </a:lnTo>
                <a:close/>
              </a:path>
              <a:path w="4005579" h="317500">
                <a:moveTo>
                  <a:pt x="2144268" y="10668"/>
                </a:moveTo>
                <a:lnTo>
                  <a:pt x="2138171" y="10668"/>
                </a:lnTo>
                <a:lnTo>
                  <a:pt x="2136648" y="7620"/>
                </a:lnTo>
                <a:lnTo>
                  <a:pt x="2136648" y="3048"/>
                </a:lnTo>
                <a:lnTo>
                  <a:pt x="2138171" y="0"/>
                </a:lnTo>
                <a:lnTo>
                  <a:pt x="2144268" y="0"/>
                </a:lnTo>
                <a:lnTo>
                  <a:pt x="2147316" y="3048"/>
                </a:lnTo>
                <a:lnTo>
                  <a:pt x="2147316" y="7620"/>
                </a:lnTo>
                <a:lnTo>
                  <a:pt x="2144268" y="10668"/>
                </a:lnTo>
                <a:close/>
              </a:path>
              <a:path w="4005579" h="317500">
                <a:moveTo>
                  <a:pt x="2165604" y="10668"/>
                </a:moveTo>
                <a:lnTo>
                  <a:pt x="2159508" y="10668"/>
                </a:lnTo>
                <a:lnTo>
                  <a:pt x="2157984" y="7620"/>
                </a:lnTo>
                <a:lnTo>
                  <a:pt x="2157984" y="3048"/>
                </a:lnTo>
                <a:lnTo>
                  <a:pt x="2159508" y="0"/>
                </a:lnTo>
                <a:lnTo>
                  <a:pt x="2165604" y="0"/>
                </a:lnTo>
                <a:lnTo>
                  <a:pt x="2168652" y="3048"/>
                </a:lnTo>
                <a:lnTo>
                  <a:pt x="2168652" y="7620"/>
                </a:lnTo>
                <a:lnTo>
                  <a:pt x="2165604" y="10668"/>
                </a:lnTo>
                <a:close/>
              </a:path>
              <a:path w="4005579" h="317500">
                <a:moveTo>
                  <a:pt x="2186940" y="10668"/>
                </a:moveTo>
                <a:lnTo>
                  <a:pt x="2180844" y="10668"/>
                </a:lnTo>
                <a:lnTo>
                  <a:pt x="2177796" y="7620"/>
                </a:lnTo>
                <a:lnTo>
                  <a:pt x="2177796" y="3048"/>
                </a:lnTo>
                <a:lnTo>
                  <a:pt x="2180844" y="0"/>
                </a:lnTo>
                <a:lnTo>
                  <a:pt x="2186940" y="0"/>
                </a:lnTo>
                <a:lnTo>
                  <a:pt x="2188464" y="3048"/>
                </a:lnTo>
                <a:lnTo>
                  <a:pt x="2188464" y="7620"/>
                </a:lnTo>
                <a:lnTo>
                  <a:pt x="2186940" y="10668"/>
                </a:lnTo>
                <a:close/>
              </a:path>
              <a:path w="4005579" h="317500">
                <a:moveTo>
                  <a:pt x="2208275" y="10668"/>
                </a:moveTo>
                <a:lnTo>
                  <a:pt x="2202179" y="10668"/>
                </a:lnTo>
                <a:lnTo>
                  <a:pt x="2199132" y="7620"/>
                </a:lnTo>
                <a:lnTo>
                  <a:pt x="2199132" y="3048"/>
                </a:lnTo>
                <a:lnTo>
                  <a:pt x="2202179" y="0"/>
                </a:lnTo>
                <a:lnTo>
                  <a:pt x="2208275" y="0"/>
                </a:lnTo>
                <a:lnTo>
                  <a:pt x="2209800" y="3048"/>
                </a:lnTo>
                <a:lnTo>
                  <a:pt x="2209800" y="7620"/>
                </a:lnTo>
                <a:lnTo>
                  <a:pt x="2208275" y="10668"/>
                </a:lnTo>
                <a:close/>
              </a:path>
              <a:path w="4005579" h="317500">
                <a:moveTo>
                  <a:pt x="2228088" y="10668"/>
                </a:moveTo>
                <a:lnTo>
                  <a:pt x="2223516" y="10668"/>
                </a:lnTo>
                <a:lnTo>
                  <a:pt x="2220468" y="7620"/>
                </a:lnTo>
                <a:lnTo>
                  <a:pt x="2220468" y="3048"/>
                </a:lnTo>
                <a:lnTo>
                  <a:pt x="2223516" y="0"/>
                </a:lnTo>
                <a:lnTo>
                  <a:pt x="2228088" y="0"/>
                </a:lnTo>
                <a:lnTo>
                  <a:pt x="2231136" y="3048"/>
                </a:lnTo>
                <a:lnTo>
                  <a:pt x="2231136" y="7620"/>
                </a:lnTo>
                <a:lnTo>
                  <a:pt x="2228088" y="10668"/>
                </a:lnTo>
                <a:close/>
              </a:path>
              <a:path w="4005579" h="317500">
                <a:moveTo>
                  <a:pt x="2249423" y="10668"/>
                </a:moveTo>
                <a:lnTo>
                  <a:pt x="2243328" y="10668"/>
                </a:lnTo>
                <a:lnTo>
                  <a:pt x="2241804" y="7620"/>
                </a:lnTo>
                <a:lnTo>
                  <a:pt x="2241804" y="3048"/>
                </a:lnTo>
                <a:lnTo>
                  <a:pt x="2243328" y="0"/>
                </a:lnTo>
                <a:lnTo>
                  <a:pt x="2249423" y="0"/>
                </a:lnTo>
                <a:lnTo>
                  <a:pt x="2252471" y="3048"/>
                </a:lnTo>
                <a:lnTo>
                  <a:pt x="2252471" y="7620"/>
                </a:lnTo>
                <a:lnTo>
                  <a:pt x="2249423" y="10668"/>
                </a:lnTo>
                <a:close/>
              </a:path>
              <a:path w="4005579" h="317500">
                <a:moveTo>
                  <a:pt x="2270760" y="10668"/>
                </a:moveTo>
                <a:lnTo>
                  <a:pt x="2264663" y="10668"/>
                </a:lnTo>
                <a:lnTo>
                  <a:pt x="2261616" y="7620"/>
                </a:lnTo>
                <a:lnTo>
                  <a:pt x="2261616" y="3048"/>
                </a:lnTo>
                <a:lnTo>
                  <a:pt x="2264663" y="0"/>
                </a:lnTo>
                <a:lnTo>
                  <a:pt x="2270760" y="0"/>
                </a:lnTo>
                <a:lnTo>
                  <a:pt x="2272284" y="3048"/>
                </a:lnTo>
                <a:lnTo>
                  <a:pt x="2272284" y="7620"/>
                </a:lnTo>
                <a:lnTo>
                  <a:pt x="2270760" y="10668"/>
                </a:lnTo>
                <a:close/>
              </a:path>
              <a:path w="4005579" h="317500">
                <a:moveTo>
                  <a:pt x="2292096" y="10668"/>
                </a:moveTo>
                <a:lnTo>
                  <a:pt x="2286000" y="10668"/>
                </a:lnTo>
                <a:lnTo>
                  <a:pt x="2282952" y="7620"/>
                </a:lnTo>
                <a:lnTo>
                  <a:pt x="2282952" y="3048"/>
                </a:lnTo>
                <a:lnTo>
                  <a:pt x="2286000" y="0"/>
                </a:lnTo>
                <a:lnTo>
                  <a:pt x="2292096" y="0"/>
                </a:lnTo>
                <a:lnTo>
                  <a:pt x="2293620" y="3048"/>
                </a:lnTo>
                <a:lnTo>
                  <a:pt x="2293620" y="7620"/>
                </a:lnTo>
                <a:lnTo>
                  <a:pt x="2292096" y="10668"/>
                </a:lnTo>
                <a:close/>
              </a:path>
              <a:path w="4005579" h="317500">
                <a:moveTo>
                  <a:pt x="2311908" y="10668"/>
                </a:moveTo>
                <a:lnTo>
                  <a:pt x="2307336" y="10668"/>
                </a:lnTo>
                <a:lnTo>
                  <a:pt x="2304288" y="7620"/>
                </a:lnTo>
                <a:lnTo>
                  <a:pt x="2304288" y="3048"/>
                </a:lnTo>
                <a:lnTo>
                  <a:pt x="2307336" y="0"/>
                </a:lnTo>
                <a:lnTo>
                  <a:pt x="2311908" y="0"/>
                </a:lnTo>
                <a:lnTo>
                  <a:pt x="2314955" y="3048"/>
                </a:lnTo>
                <a:lnTo>
                  <a:pt x="2314955" y="7620"/>
                </a:lnTo>
                <a:lnTo>
                  <a:pt x="2311908" y="10668"/>
                </a:lnTo>
                <a:close/>
              </a:path>
              <a:path w="4005579" h="317500">
                <a:moveTo>
                  <a:pt x="2333244" y="10668"/>
                </a:moveTo>
                <a:lnTo>
                  <a:pt x="2327147" y="10668"/>
                </a:lnTo>
                <a:lnTo>
                  <a:pt x="2325623" y="7620"/>
                </a:lnTo>
                <a:lnTo>
                  <a:pt x="2325623" y="3048"/>
                </a:lnTo>
                <a:lnTo>
                  <a:pt x="2327147" y="0"/>
                </a:lnTo>
                <a:lnTo>
                  <a:pt x="2333244" y="0"/>
                </a:lnTo>
                <a:lnTo>
                  <a:pt x="2336292" y="3048"/>
                </a:lnTo>
                <a:lnTo>
                  <a:pt x="2336292" y="7620"/>
                </a:lnTo>
                <a:lnTo>
                  <a:pt x="2333244" y="10668"/>
                </a:lnTo>
                <a:close/>
              </a:path>
              <a:path w="4005579" h="317500">
                <a:moveTo>
                  <a:pt x="2354580" y="10668"/>
                </a:moveTo>
                <a:lnTo>
                  <a:pt x="2348484" y="10668"/>
                </a:lnTo>
                <a:lnTo>
                  <a:pt x="2346960" y="7620"/>
                </a:lnTo>
                <a:lnTo>
                  <a:pt x="2346960" y="3048"/>
                </a:lnTo>
                <a:lnTo>
                  <a:pt x="2348484" y="0"/>
                </a:lnTo>
                <a:lnTo>
                  <a:pt x="2354580" y="0"/>
                </a:lnTo>
                <a:lnTo>
                  <a:pt x="2356104" y="3048"/>
                </a:lnTo>
                <a:lnTo>
                  <a:pt x="2356104" y="7620"/>
                </a:lnTo>
                <a:lnTo>
                  <a:pt x="2354580" y="10668"/>
                </a:lnTo>
                <a:close/>
              </a:path>
              <a:path w="4005579" h="317500">
                <a:moveTo>
                  <a:pt x="2375916" y="10668"/>
                </a:moveTo>
                <a:lnTo>
                  <a:pt x="2369820" y="10668"/>
                </a:lnTo>
                <a:lnTo>
                  <a:pt x="2366771" y="7620"/>
                </a:lnTo>
                <a:lnTo>
                  <a:pt x="2366771" y="3048"/>
                </a:lnTo>
                <a:lnTo>
                  <a:pt x="2369820" y="0"/>
                </a:lnTo>
                <a:lnTo>
                  <a:pt x="2375916" y="0"/>
                </a:lnTo>
                <a:lnTo>
                  <a:pt x="2377439" y="3048"/>
                </a:lnTo>
                <a:lnTo>
                  <a:pt x="2377439" y="7620"/>
                </a:lnTo>
                <a:lnTo>
                  <a:pt x="2375916" y="10668"/>
                </a:lnTo>
                <a:close/>
              </a:path>
              <a:path w="4005579" h="317500">
                <a:moveTo>
                  <a:pt x="2395728" y="10668"/>
                </a:moveTo>
                <a:lnTo>
                  <a:pt x="2391155" y="10668"/>
                </a:lnTo>
                <a:lnTo>
                  <a:pt x="2388108" y="7620"/>
                </a:lnTo>
                <a:lnTo>
                  <a:pt x="2388108" y="3048"/>
                </a:lnTo>
                <a:lnTo>
                  <a:pt x="2391155" y="0"/>
                </a:lnTo>
                <a:lnTo>
                  <a:pt x="2395728" y="0"/>
                </a:lnTo>
                <a:lnTo>
                  <a:pt x="2398776" y="3048"/>
                </a:lnTo>
                <a:lnTo>
                  <a:pt x="2398776" y="7620"/>
                </a:lnTo>
                <a:lnTo>
                  <a:pt x="2395728" y="10668"/>
                </a:lnTo>
                <a:close/>
              </a:path>
              <a:path w="4005579" h="317500">
                <a:moveTo>
                  <a:pt x="2417063" y="10668"/>
                </a:moveTo>
                <a:lnTo>
                  <a:pt x="2410968" y="10668"/>
                </a:lnTo>
                <a:lnTo>
                  <a:pt x="2409444" y="7620"/>
                </a:lnTo>
                <a:lnTo>
                  <a:pt x="2409444" y="3048"/>
                </a:lnTo>
                <a:lnTo>
                  <a:pt x="2410968" y="0"/>
                </a:lnTo>
                <a:lnTo>
                  <a:pt x="2417063" y="0"/>
                </a:lnTo>
                <a:lnTo>
                  <a:pt x="2420112" y="3048"/>
                </a:lnTo>
                <a:lnTo>
                  <a:pt x="2420112" y="7620"/>
                </a:lnTo>
                <a:lnTo>
                  <a:pt x="2417063" y="10668"/>
                </a:lnTo>
                <a:close/>
              </a:path>
              <a:path w="4005579" h="317500">
                <a:moveTo>
                  <a:pt x="2438400" y="10668"/>
                </a:moveTo>
                <a:lnTo>
                  <a:pt x="2432304" y="10668"/>
                </a:lnTo>
                <a:lnTo>
                  <a:pt x="2430780" y="7620"/>
                </a:lnTo>
                <a:lnTo>
                  <a:pt x="2430780" y="3048"/>
                </a:lnTo>
                <a:lnTo>
                  <a:pt x="2432304" y="0"/>
                </a:lnTo>
                <a:lnTo>
                  <a:pt x="2438400" y="0"/>
                </a:lnTo>
                <a:lnTo>
                  <a:pt x="2439923" y="3048"/>
                </a:lnTo>
                <a:lnTo>
                  <a:pt x="2439923" y="7620"/>
                </a:lnTo>
                <a:lnTo>
                  <a:pt x="2438400" y="10668"/>
                </a:lnTo>
                <a:close/>
              </a:path>
              <a:path w="4005579" h="317500">
                <a:moveTo>
                  <a:pt x="2459736" y="10668"/>
                </a:moveTo>
                <a:lnTo>
                  <a:pt x="2453639" y="10668"/>
                </a:lnTo>
                <a:lnTo>
                  <a:pt x="2450592" y="7620"/>
                </a:lnTo>
                <a:lnTo>
                  <a:pt x="2450592" y="3048"/>
                </a:lnTo>
                <a:lnTo>
                  <a:pt x="2453639" y="0"/>
                </a:lnTo>
                <a:lnTo>
                  <a:pt x="2459736" y="0"/>
                </a:lnTo>
                <a:lnTo>
                  <a:pt x="2461260" y="3048"/>
                </a:lnTo>
                <a:lnTo>
                  <a:pt x="2461260" y="7620"/>
                </a:lnTo>
                <a:lnTo>
                  <a:pt x="2459736" y="10668"/>
                </a:lnTo>
                <a:close/>
              </a:path>
              <a:path w="4005579" h="317500">
                <a:moveTo>
                  <a:pt x="2479547" y="10668"/>
                </a:moveTo>
                <a:lnTo>
                  <a:pt x="2474976" y="10668"/>
                </a:lnTo>
                <a:lnTo>
                  <a:pt x="2471928" y="7620"/>
                </a:lnTo>
                <a:lnTo>
                  <a:pt x="2471928" y="3048"/>
                </a:lnTo>
                <a:lnTo>
                  <a:pt x="2474976" y="0"/>
                </a:lnTo>
                <a:lnTo>
                  <a:pt x="2479547" y="0"/>
                </a:lnTo>
                <a:lnTo>
                  <a:pt x="2482596" y="3048"/>
                </a:lnTo>
                <a:lnTo>
                  <a:pt x="2482596" y="7620"/>
                </a:lnTo>
                <a:lnTo>
                  <a:pt x="2479547" y="10668"/>
                </a:lnTo>
                <a:close/>
              </a:path>
              <a:path w="4005579" h="317500">
                <a:moveTo>
                  <a:pt x="2500884" y="10668"/>
                </a:moveTo>
                <a:lnTo>
                  <a:pt x="2494788" y="10668"/>
                </a:lnTo>
                <a:lnTo>
                  <a:pt x="2493263" y="7620"/>
                </a:lnTo>
                <a:lnTo>
                  <a:pt x="2493263" y="3048"/>
                </a:lnTo>
                <a:lnTo>
                  <a:pt x="2494788" y="0"/>
                </a:lnTo>
                <a:lnTo>
                  <a:pt x="2500884" y="0"/>
                </a:lnTo>
                <a:lnTo>
                  <a:pt x="2503931" y="3048"/>
                </a:lnTo>
                <a:lnTo>
                  <a:pt x="2503931" y="7620"/>
                </a:lnTo>
                <a:lnTo>
                  <a:pt x="2500884" y="10668"/>
                </a:lnTo>
                <a:close/>
              </a:path>
              <a:path w="4005579" h="317500">
                <a:moveTo>
                  <a:pt x="2522220" y="10668"/>
                </a:moveTo>
                <a:lnTo>
                  <a:pt x="2516123" y="10668"/>
                </a:lnTo>
                <a:lnTo>
                  <a:pt x="2514600" y="7620"/>
                </a:lnTo>
                <a:lnTo>
                  <a:pt x="2514600" y="3048"/>
                </a:lnTo>
                <a:lnTo>
                  <a:pt x="2516123" y="0"/>
                </a:lnTo>
                <a:lnTo>
                  <a:pt x="2522220" y="0"/>
                </a:lnTo>
                <a:lnTo>
                  <a:pt x="2523744" y="3048"/>
                </a:lnTo>
                <a:lnTo>
                  <a:pt x="2523744" y="7620"/>
                </a:lnTo>
                <a:lnTo>
                  <a:pt x="2522220" y="10668"/>
                </a:lnTo>
                <a:close/>
              </a:path>
              <a:path w="4005579" h="317500">
                <a:moveTo>
                  <a:pt x="2543555" y="10668"/>
                </a:moveTo>
                <a:lnTo>
                  <a:pt x="2537460" y="10668"/>
                </a:lnTo>
                <a:lnTo>
                  <a:pt x="2534412" y="7620"/>
                </a:lnTo>
                <a:lnTo>
                  <a:pt x="2534412" y="3048"/>
                </a:lnTo>
                <a:lnTo>
                  <a:pt x="2537460" y="0"/>
                </a:lnTo>
                <a:lnTo>
                  <a:pt x="2543555" y="0"/>
                </a:lnTo>
                <a:lnTo>
                  <a:pt x="2545080" y="3048"/>
                </a:lnTo>
                <a:lnTo>
                  <a:pt x="2545080" y="7620"/>
                </a:lnTo>
                <a:lnTo>
                  <a:pt x="2543555" y="10668"/>
                </a:lnTo>
                <a:close/>
              </a:path>
              <a:path w="4005579" h="317500">
                <a:moveTo>
                  <a:pt x="2563368" y="10668"/>
                </a:moveTo>
                <a:lnTo>
                  <a:pt x="2558796" y="10668"/>
                </a:lnTo>
                <a:lnTo>
                  <a:pt x="2555747" y="7620"/>
                </a:lnTo>
                <a:lnTo>
                  <a:pt x="2555747" y="3048"/>
                </a:lnTo>
                <a:lnTo>
                  <a:pt x="2558796" y="0"/>
                </a:lnTo>
                <a:lnTo>
                  <a:pt x="2563368" y="0"/>
                </a:lnTo>
                <a:lnTo>
                  <a:pt x="2566416" y="3048"/>
                </a:lnTo>
                <a:lnTo>
                  <a:pt x="2566416" y="7620"/>
                </a:lnTo>
                <a:lnTo>
                  <a:pt x="2563368" y="10668"/>
                </a:lnTo>
                <a:close/>
              </a:path>
              <a:path w="4005579" h="317500">
                <a:moveTo>
                  <a:pt x="2584704" y="10668"/>
                </a:moveTo>
                <a:lnTo>
                  <a:pt x="2578608" y="10668"/>
                </a:lnTo>
                <a:lnTo>
                  <a:pt x="2577084" y="7620"/>
                </a:lnTo>
                <a:lnTo>
                  <a:pt x="2577084" y="3048"/>
                </a:lnTo>
                <a:lnTo>
                  <a:pt x="2578608" y="0"/>
                </a:lnTo>
                <a:lnTo>
                  <a:pt x="2584704" y="0"/>
                </a:lnTo>
                <a:lnTo>
                  <a:pt x="2587752" y="3048"/>
                </a:lnTo>
                <a:lnTo>
                  <a:pt x="2587752" y="7620"/>
                </a:lnTo>
                <a:lnTo>
                  <a:pt x="2584704" y="10668"/>
                </a:lnTo>
                <a:close/>
              </a:path>
              <a:path w="4005579" h="317500">
                <a:moveTo>
                  <a:pt x="2606039" y="10668"/>
                </a:moveTo>
                <a:lnTo>
                  <a:pt x="2599944" y="10668"/>
                </a:lnTo>
                <a:lnTo>
                  <a:pt x="2598420" y="7620"/>
                </a:lnTo>
                <a:lnTo>
                  <a:pt x="2598420" y="3048"/>
                </a:lnTo>
                <a:lnTo>
                  <a:pt x="2599944" y="0"/>
                </a:lnTo>
                <a:lnTo>
                  <a:pt x="2606039" y="0"/>
                </a:lnTo>
                <a:lnTo>
                  <a:pt x="2607563" y="3048"/>
                </a:lnTo>
                <a:lnTo>
                  <a:pt x="2607563" y="7620"/>
                </a:lnTo>
                <a:lnTo>
                  <a:pt x="2606039" y="10668"/>
                </a:lnTo>
                <a:close/>
              </a:path>
              <a:path w="4005579" h="317500">
                <a:moveTo>
                  <a:pt x="2627376" y="10668"/>
                </a:moveTo>
                <a:lnTo>
                  <a:pt x="2621280" y="10668"/>
                </a:lnTo>
                <a:lnTo>
                  <a:pt x="2618231" y="7620"/>
                </a:lnTo>
                <a:lnTo>
                  <a:pt x="2618231" y="3048"/>
                </a:lnTo>
                <a:lnTo>
                  <a:pt x="2621280" y="0"/>
                </a:lnTo>
                <a:lnTo>
                  <a:pt x="2627376" y="0"/>
                </a:lnTo>
                <a:lnTo>
                  <a:pt x="2628900" y="3048"/>
                </a:lnTo>
                <a:lnTo>
                  <a:pt x="2628900" y="7620"/>
                </a:lnTo>
                <a:lnTo>
                  <a:pt x="2627376" y="10668"/>
                </a:lnTo>
                <a:close/>
              </a:path>
              <a:path w="4005579" h="317500">
                <a:moveTo>
                  <a:pt x="2647188" y="10668"/>
                </a:moveTo>
                <a:lnTo>
                  <a:pt x="2642616" y="10668"/>
                </a:lnTo>
                <a:lnTo>
                  <a:pt x="2639568" y="7620"/>
                </a:lnTo>
                <a:lnTo>
                  <a:pt x="2639568" y="3048"/>
                </a:lnTo>
                <a:lnTo>
                  <a:pt x="2642616" y="0"/>
                </a:lnTo>
                <a:lnTo>
                  <a:pt x="2647188" y="0"/>
                </a:lnTo>
                <a:lnTo>
                  <a:pt x="2650236" y="3048"/>
                </a:lnTo>
                <a:lnTo>
                  <a:pt x="2650236" y="7620"/>
                </a:lnTo>
                <a:lnTo>
                  <a:pt x="2647188" y="10668"/>
                </a:lnTo>
                <a:close/>
              </a:path>
              <a:path w="4005579" h="317500">
                <a:moveTo>
                  <a:pt x="2668523" y="10668"/>
                </a:moveTo>
                <a:lnTo>
                  <a:pt x="2662428" y="10668"/>
                </a:lnTo>
                <a:lnTo>
                  <a:pt x="2660904" y="7620"/>
                </a:lnTo>
                <a:lnTo>
                  <a:pt x="2660904" y="3048"/>
                </a:lnTo>
                <a:lnTo>
                  <a:pt x="2662428" y="0"/>
                </a:lnTo>
                <a:lnTo>
                  <a:pt x="2668523" y="0"/>
                </a:lnTo>
                <a:lnTo>
                  <a:pt x="2671572" y="3048"/>
                </a:lnTo>
                <a:lnTo>
                  <a:pt x="2671572" y="7620"/>
                </a:lnTo>
                <a:lnTo>
                  <a:pt x="2668523" y="10668"/>
                </a:lnTo>
                <a:close/>
              </a:path>
              <a:path w="4005579" h="317500">
                <a:moveTo>
                  <a:pt x="2689860" y="10668"/>
                </a:moveTo>
                <a:lnTo>
                  <a:pt x="2683763" y="10668"/>
                </a:lnTo>
                <a:lnTo>
                  <a:pt x="2682239" y="7620"/>
                </a:lnTo>
                <a:lnTo>
                  <a:pt x="2682239" y="3048"/>
                </a:lnTo>
                <a:lnTo>
                  <a:pt x="2683763" y="0"/>
                </a:lnTo>
                <a:lnTo>
                  <a:pt x="2689860" y="0"/>
                </a:lnTo>
                <a:lnTo>
                  <a:pt x="2691384" y="3048"/>
                </a:lnTo>
                <a:lnTo>
                  <a:pt x="2691384" y="7620"/>
                </a:lnTo>
                <a:lnTo>
                  <a:pt x="2689860" y="10668"/>
                </a:lnTo>
                <a:close/>
              </a:path>
              <a:path w="4005579" h="317500">
                <a:moveTo>
                  <a:pt x="2711196" y="10668"/>
                </a:moveTo>
                <a:lnTo>
                  <a:pt x="2705100" y="10668"/>
                </a:lnTo>
                <a:lnTo>
                  <a:pt x="2702052" y="7620"/>
                </a:lnTo>
                <a:lnTo>
                  <a:pt x="2702052" y="3048"/>
                </a:lnTo>
                <a:lnTo>
                  <a:pt x="2705100" y="0"/>
                </a:lnTo>
                <a:lnTo>
                  <a:pt x="2711196" y="0"/>
                </a:lnTo>
                <a:lnTo>
                  <a:pt x="2712720" y="3048"/>
                </a:lnTo>
                <a:lnTo>
                  <a:pt x="2712720" y="7620"/>
                </a:lnTo>
                <a:lnTo>
                  <a:pt x="2711196" y="10668"/>
                </a:lnTo>
                <a:close/>
              </a:path>
              <a:path w="4005579" h="317500">
                <a:moveTo>
                  <a:pt x="2731008" y="10668"/>
                </a:moveTo>
                <a:lnTo>
                  <a:pt x="2726436" y="10668"/>
                </a:lnTo>
                <a:lnTo>
                  <a:pt x="2723388" y="7620"/>
                </a:lnTo>
                <a:lnTo>
                  <a:pt x="2723388" y="3048"/>
                </a:lnTo>
                <a:lnTo>
                  <a:pt x="2726436" y="0"/>
                </a:lnTo>
                <a:lnTo>
                  <a:pt x="2731008" y="0"/>
                </a:lnTo>
                <a:lnTo>
                  <a:pt x="2734055" y="3048"/>
                </a:lnTo>
                <a:lnTo>
                  <a:pt x="2734055" y="7620"/>
                </a:lnTo>
                <a:lnTo>
                  <a:pt x="2731008" y="10668"/>
                </a:lnTo>
                <a:close/>
              </a:path>
              <a:path w="4005579" h="317500">
                <a:moveTo>
                  <a:pt x="2752344" y="10668"/>
                </a:moveTo>
                <a:lnTo>
                  <a:pt x="2746247" y="10668"/>
                </a:lnTo>
                <a:lnTo>
                  <a:pt x="2744723" y="7620"/>
                </a:lnTo>
                <a:lnTo>
                  <a:pt x="2744723" y="3048"/>
                </a:lnTo>
                <a:lnTo>
                  <a:pt x="2746247" y="0"/>
                </a:lnTo>
                <a:lnTo>
                  <a:pt x="2752344" y="0"/>
                </a:lnTo>
                <a:lnTo>
                  <a:pt x="2755392" y="3048"/>
                </a:lnTo>
                <a:lnTo>
                  <a:pt x="2755392" y="7620"/>
                </a:lnTo>
                <a:lnTo>
                  <a:pt x="2752344" y="10668"/>
                </a:lnTo>
                <a:close/>
              </a:path>
              <a:path w="4005579" h="317500">
                <a:moveTo>
                  <a:pt x="2773680" y="10668"/>
                </a:moveTo>
                <a:lnTo>
                  <a:pt x="2767584" y="10668"/>
                </a:lnTo>
                <a:lnTo>
                  <a:pt x="2766060" y="7620"/>
                </a:lnTo>
                <a:lnTo>
                  <a:pt x="2766060" y="3048"/>
                </a:lnTo>
                <a:lnTo>
                  <a:pt x="2767584" y="0"/>
                </a:lnTo>
                <a:lnTo>
                  <a:pt x="2773680" y="0"/>
                </a:lnTo>
                <a:lnTo>
                  <a:pt x="2776728" y="3048"/>
                </a:lnTo>
                <a:lnTo>
                  <a:pt x="2776728" y="7620"/>
                </a:lnTo>
                <a:lnTo>
                  <a:pt x="2773680" y="10668"/>
                </a:lnTo>
                <a:close/>
              </a:path>
              <a:path w="4005579" h="317500">
                <a:moveTo>
                  <a:pt x="2795016" y="10668"/>
                </a:moveTo>
                <a:lnTo>
                  <a:pt x="2788920" y="10668"/>
                </a:lnTo>
                <a:lnTo>
                  <a:pt x="2785872" y="7620"/>
                </a:lnTo>
                <a:lnTo>
                  <a:pt x="2785872" y="3048"/>
                </a:lnTo>
                <a:lnTo>
                  <a:pt x="2788920" y="0"/>
                </a:lnTo>
                <a:lnTo>
                  <a:pt x="2795016" y="0"/>
                </a:lnTo>
                <a:lnTo>
                  <a:pt x="2796539" y="3048"/>
                </a:lnTo>
                <a:lnTo>
                  <a:pt x="2796539" y="7620"/>
                </a:lnTo>
                <a:lnTo>
                  <a:pt x="2795016" y="10668"/>
                </a:lnTo>
                <a:close/>
              </a:path>
              <a:path w="4005579" h="317500">
                <a:moveTo>
                  <a:pt x="2814828" y="10668"/>
                </a:moveTo>
                <a:lnTo>
                  <a:pt x="2810255" y="10668"/>
                </a:lnTo>
                <a:lnTo>
                  <a:pt x="2807208" y="7620"/>
                </a:lnTo>
                <a:lnTo>
                  <a:pt x="2807208" y="3048"/>
                </a:lnTo>
                <a:lnTo>
                  <a:pt x="2810255" y="0"/>
                </a:lnTo>
                <a:lnTo>
                  <a:pt x="2814828" y="0"/>
                </a:lnTo>
                <a:lnTo>
                  <a:pt x="2817876" y="3048"/>
                </a:lnTo>
                <a:lnTo>
                  <a:pt x="2817876" y="7620"/>
                </a:lnTo>
                <a:lnTo>
                  <a:pt x="2814828" y="10668"/>
                </a:lnTo>
                <a:close/>
              </a:path>
              <a:path w="4005579" h="317500">
                <a:moveTo>
                  <a:pt x="2836163" y="10668"/>
                </a:moveTo>
                <a:lnTo>
                  <a:pt x="2830068" y="10668"/>
                </a:lnTo>
                <a:lnTo>
                  <a:pt x="2828544" y="7620"/>
                </a:lnTo>
                <a:lnTo>
                  <a:pt x="2828544" y="3048"/>
                </a:lnTo>
                <a:lnTo>
                  <a:pt x="2830068" y="0"/>
                </a:lnTo>
                <a:lnTo>
                  <a:pt x="2836163" y="0"/>
                </a:lnTo>
                <a:lnTo>
                  <a:pt x="2839212" y="3048"/>
                </a:lnTo>
                <a:lnTo>
                  <a:pt x="2839212" y="7620"/>
                </a:lnTo>
                <a:lnTo>
                  <a:pt x="2836163" y="10668"/>
                </a:lnTo>
                <a:close/>
              </a:path>
              <a:path w="4005579" h="317500">
                <a:moveTo>
                  <a:pt x="2857500" y="10668"/>
                </a:moveTo>
                <a:lnTo>
                  <a:pt x="2851404" y="10668"/>
                </a:lnTo>
                <a:lnTo>
                  <a:pt x="2849880" y="7620"/>
                </a:lnTo>
                <a:lnTo>
                  <a:pt x="2849880" y="3048"/>
                </a:lnTo>
                <a:lnTo>
                  <a:pt x="2851404" y="0"/>
                </a:lnTo>
                <a:lnTo>
                  <a:pt x="2857500" y="0"/>
                </a:lnTo>
                <a:lnTo>
                  <a:pt x="2860547" y="3048"/>
                </a:lnTo>
                <a:lnTo>
                  <a:pt x="2860547" y="7620"/>
                </a:lnTo>
                <a:lnTo>
                  <a:pt x="2857500" y="10668"/>
                </a:lnTo>
                <a:close/>
              </a:path>
              <a:path w="4005579" h="317500">
                <a:moveTo>
                  <a:pt x="2878836" y="10668"/>
                </a:moveTo>
                <a:lnTo>
                  <a:pt x="2872739" y="10668"/>
                </a:lnTo>
                <a:lnTo>
                  <a:pt x="2869692" y="7620"/>
                </a:lnTo>
                <a:lnTo>
                  <a:pt x="2869692" y="3048"/>
                </a:lnTo>
                <a:lnTo>
                  <a:pt x="2872739" y="0"/>
                </a:lnTo>
                <a:lnTo>
                  <a:pt x="2878836" y="0"/>
                </a:lnTo>
                <a:lnTo>
                  <a:pt x="2880360" y="3048"/>
                </a:lnTo>
                <a:lnTo>
                  <a:pt x="2880360" y="7620"/>
                </a:lnTo>
                <a:lnTo>
                  <a:pt x="2878836" y="10668"/>
                </a:lnTo>
                <a:close/>
              </a:path>
              <a:path w="4005579" h="317500">
                <a:moveTo>
                  <a:pt x="2900172" y="10668"/>
                </a:moveTo>
                <a:lnTo>
                  <a:pt x="2894076" y="10668"/>
                </a:lnTo>
                <a:lnTo>
                  <a:pt x="2891028" y="7620"/>
                </a:lnTo>
                <a:lnTo>
                  <a:pt x="2891028" y="3048"/>
                </a:lnTo>
                <a:lnTo>
                  <a:pt x="2894076" y="0"/>
                </a:lnTo>
                <a:lnTo>
                  <a:pt x="2900172" y="0"/>
                </a:lnTo>
                <a:lnTo>
                  <a:pt x="2901696" y="3048"/>
                </a:lnTo>
                <a:lnTo>
                  <a:pt x="2901696" y="7620"/>
                </a:lnTo>
                <a:lnTo>
                  <a:pt x="2900172" y="10668"/>
                </a:lnTo>
                <a:close/>
              </a:path>
              <a:path w="4005579" h="317500">
                <a:moveTo>
                  <a:pt x="2919984" y="10668"/>
                </a:moveTo>
                <a:lnTo>
                  <a:pt x="2913888" y="10668"/>
                </a:lnTo>
                <a:lnTo>
                  <a:pt x="2912363" y="7620"/>
                </a:lnTo>
                <a:lnTo>
                  <a:pt x="2912363" y="3048"/>
                </a:lnTo>
                <a:lnTo>
                  <a:pt x="2913888" y="0"/>
                </a:lnTo>
                <a:lnTo>
                  <a:pt x="2919984" y="0"/>
                </a:lnTo>
                <a:lnTo>
                  <a:pt x="2923031" y="3048"/>
                </a:lnTo>
                <a:lnTo>
                  <a:pt x="2923031" y="7620"/>
                </a:lnTo>
                <a:lnTo>
                  <a:pt x="2919984" y="10668"/>
                </a:lnTo>
                <a:close/>
              </a:path>
              <a:path w="4005579" h="317500">
                <a:moveTo>
                  <a:pt x="2941320" y="10668"/>
                </a:moveTo>
                <a:lnTo>
                  <a:pt x="2935223" y="10668"/>
                </a:lnTo>
                <a:lnTo>
                  <a:pt x="2933700" y="7620"/>
                </a:lnTo>
                <a:lnTo>
                  <a:pt x="2933700" y="3048"/>
                </a:lnTo>
                <a:lnTo>
                  <a:pt x="2935223" y="0"/>
                </a:lnTo>
                <a:lnTo>
                  <a:pt x="2941320" y="0"/>
                </a:lnTo>
                <a:lnTo>
                  <a:pt x="2944368" y="3048"/>
                </a:lnTo>
                <a:lnTo>
                  <a:pt x="2944368" y="7620"/>
                </a:lnTo>
                <a:lnTo>
                  <a:pt x="2941320" y="10668"/>
                </a:lnTo>
                <a:close/>
              </a:path>
              <a:path w="4005579" h="317500">
                <a:moveTo>
                  <a:pt x="2962655" y="10668"/>
                </a:moveTo>
                <a:lnTo>
                  <a:pt x="2956560" y="10668"/>
                </a:lnTo>
                <a:lnTo>
                  <a:pt x="2953512" y="7620"/>
                </a:lnTo>
                <a:lnTo>
                  <a:pt x="2953512" y="3048"/>
                </a:lnTo>
                <a:lnTo>
                  <a:pt x="2956560" y="0"/>
                </a:lnTo>
                <a:lnTo>
                  <a:pt x="2962655" y="0"/>
                </a:lnTo>
                <a:lnTo>
                  <a:pt x="2964180" y="3048"/>
                </a:lnTo>
                <a:lnTo>
                  <a:pt x="2964180" y="7620"/>
                </a:lnTo>
                <a:lnTo>
                  <a:pt x="2962655" y="10668"/>
                </a:lnTo>
                <a:close/>
              </a:path>
              <a:path w="4005579" h="317500">
                <a:moveTo>
                  <a:pt x="2983992" y="10668"/>
                </a:moveTo>
                <a:lnTo>
                  <a:pt x="2977896" y="10668"/>
                </a:lnTo>
                <a:lnTo>
                  <a:pt x="2974847" y="7620"/>
                </a:lnTo>
                <a:lnTo>
                  <a:pt x="2974847" y="3048"/>
                </a:lnTo>
                <a:lnTo>
                  <a:pt x="2977896" y="0"/>
                </a:lnTo>
                <a:lnTo>
                  <a:pt x="2983992" y="0"/>
                </a:lnTo>
                <a:lnTo>
                  <a:pt x="2985516" y="3048"/>
                </a:lnTo>
                <a:lnTo>
                  <a:pt x="2985516" y="7620"/>
                </a:lnTo>
                <a:lnTo>
                  <a:pt x="2983992" y="10668"/>
                </a:lnTo>
                <a:close/>
              </a:path>
              <a:path w="4005579" h="317500">
                <a:moveTo>
                  <a:pt x="3003804" y="10668"/>
                </a:moveTo>
                <a:lnTo>
                  <a:pt x="2999231" y="10668"/>
                </a:lnTo>
                <a:lnTo>
                  <a:pt x="2996184" y="7620"/>
                </a:lnTo>
                <a:lnTo>
                  <a:pt x="2996184" y="3048"/>
                </a:lnTo>
                <a:lnTo>
                  <a:pt x="2999231" y="0"/>
                </a:lnTo>
                <a:lnTo>
                  <a:pt x="3003804" y="0"/>
                </a:lnTo>
                <a:lnTo>
                  <a:pt x="3006852" y="3048"/>
                </a:lnTo>
                <a:lnTo>
                  <a:pt x="3006852" y="7620"/>
                </a:lnTo>
                <a:lnTo>
                  <a:pt x="3003804" y="10668"/>
                </a:lnTo>
                <a:close/>
              </a:path>
              <a:path w="4005579" h="317500">
                <a:moveTo>
                  <a:pt x="3025139" y="10668"/>
                </a:moveTo>
                <a:lnTo>
                  <a:pt x="3019044" y="10668"/>
                </a:lnTo>
                <a:lnTo>
                  <a:pt x="3017520" y="7620"/>
                </a:lnTo>
                <a:lnTo>
                  <a:pt x="3017520" y="3048"/>
                </a:lnTo>
                <a:lnTo>
                  <a:pt x="3019044" y="0"/>
                </a:lnTo>
                <a:lnTo>
                  <a:pt x="3025139" y="0"/>
                </a:lnTo>
                <a:lnTo>
                  <a:pt x="3028188" y="3048"/>
                </a:lnTo>
                <a:lnTo>
                  <a:pt x="3028188" y="7620"/>
                </a:lnTo>
                <a:lnTo>
                  <a:pt x="3025139" y="10668"/>
                </a:lnTo>
                <a:close/>
              </a:path>
              <a:path w="4005579" h="317500">
                <a:moveTo>
                  <a:pt x="3046476" y="10668"/>
                </a:moveTo>
                <a:lnTo>
                  <a:pt x="3040380" y="10668"/>
                </a:lnTo>
                <a:lnTo>
                  <a:pt x="3037331" y="7620"/>
                </a:lnTo>
                <a:lnTo>
                  <a:pt x="3037331" y="3048"/>
                </a:lnTo>
                <a:lnTo>
                  <a:pt x="3040380" y="0"/>
                </a:lnTo>
                <a:lnTo>
                  <a:pt x="3046476" y="0"/>
                </a:lnTo>
                <a:lnTo>
                  <a:pt x="3048000" y="3048"/>
                </a:lnTo>
                <a:lnTo>
                  <a:pt x="3048000" y="7620"/>
                </a:lnTo>
                <a:lnTo>
                  <a:pt x="3046476" y="10668"/>
                </a:lnTo>
                <a:close/>
              </a:path>
              <a:path w="4005579" h="317500">
                <a:moveTo>
                  <a:pt x="3067812" y="10668"/>
                </a:moveTo>
                <a:lnTo>
                  <a:pt x="3061716" y="10668"/>
                </a:lnTo>
                <a:lnTo>
                  <a:pt x="3058668" y="7620"/>
                </a:lnTo>
                <a:lnTo>
                  <a:pt x="3058668" y="3048"/>
                </a:lnTo>
                <a:lnTo>
                  <a:pt x="3061716" y="0"/>
                </a:lnTo>
                <a:lnTo>
                  <a:pt x="3067812" y="0"/>
                </a:lnTo>
                <a:lnTo>
                  <a:pt x="3069336" y="3048"/>
                </a:lnTo>
                <a:lnTo>
                  <a:pt x="3069336" y="7620"/>
                </a:lnTo>
                <a:lnTo>
                  <a:pt x="3067812" y="10668"/>
                </a:lnTo>
                <a:close/>
              </a:path>
              <a:path w="4005579" h="317500">
                <a:moveTo>
                  <a:pt x="3087623" y="10668"/>
                </a:moveTo>
                <a:lnTo>
                  <a:pt x="3083052" y="10668"/>
                </a:lnTo>
                <a:lnTo>
                  <a:pt x="3080004" y="7620"/>
                </a:lnTo>
                <a:lnTo>
                  <a:pt x="3080004" y="3048"/>
                </a:lnTo>
                <a:lnTo>
                  <a:pt x="3083052" y="0"/>
                </a:lnTo>
                <a:lnTo>
                  <a:pt x="3087623" y="0"/>
                </a:lnTo>
                <a:lnTo>
                  <a:pt x="3090672" y="3048"/>
                </a:lnTo>
                <a:lnTo>
                  <a:pt x="3090672" y="7620"/>
                </a:lnTo>
                <a:lnTo>
                  <a:pt x="3087623" y="10668"/>
                </a:lnTo>
                <a:close/>
              </a:path>
              <a:path w="4005579" h="317500">
                <a:moveTo>
                  <a:pt x="3108960" y="10668"/>
                </a:moveTo>
                <a:lnTo>
                  <a:pt x="3102863" y="10668"/>
                </a:lnTo>
                <a:lnTo>
                  <a:pt x="3101339" y="7620"/>
                </a:lnTo>
                <a:lnTo>
                  <a:pt x="3101339" y="3048"/>
                </a:lnTo>
                <a:lnTo>
                  <a:pt x="3102863" y="0"/>
                </a:lnTo>
                <a:lnTo>
                  <a:pt x="3108960" y="0"/>
                </a:lnTo>
                <a:lnTo>
                  <a:pt x="3112008" y="3048"/>
                </a:lnTo>
                <a:lnTo>
                  <a:pt x="3112008" y="7620"/>
                </a:lnTo>
                <a:lnTo>
                  <a:pt x="3108960" y="10668"/>
                </a:lnTo>
                <a:close/>
              </a:path>
              <a:path w="4005579" h="317500">
                <a:moveTo>
                  <a:pt x="3130296" y="10668"/>
                </a:moveTo>
                <a:lnTo>
                  <a:pt x="3124200" y="10668"/>
                </a:lnTo>
                <a:lnTo>
                  <a:pt x="3122676" y="7620"/>
                </a:lnTo>
                <a:lnTo>
                  <a:pt x="3122676" y="3048"/>
                </a:lnTo>
                <a:lnTo>
                  <a:pt x="3124200" y="0"/>
                </a:lnTo>
                <a:lnTo>
                  <a:pt x="3130296" y="0"/>
                </a:lnTo>
                <a:lnTo>
                  <a:pt x="3131820" y="3048"/>
                </a:lnTo>
                <a:lnTo>
                  <a:pt x="3131820" y="7620"/>
                </a:lnTo>
                <a:lnTo>
                  <a:pt x="3130296" y="10668"/>
                </a:lnTo>
                <a:close/>
              </a:path>
              <a:path w="4005579" h="317500">
                <a:moveTo>
                  <a:pt x="3151631" y="10668"/>
                </a:moveTo>
                <a:lnTo>
                  <a:pt x="3145536" y="10668"/>
                </a:lnTo>
                <a:lnTo>
                  <a:pt x="3142488" y="7620"/>
                </a:lnTo>
                <a:lnTo>
                  <a:pt x="3142488" y="3048"/>
                </a:lnTo>
                <a:lnTo>
                  <a:pt x="3145536" y="0"/>
                </a:lnTo>
                <a:lnTo>
                  <a:pt x="3151631" y="0"/>
                </a:lnTo>
                <a:lnTo>
                  <a:pt x="3153155" y="3048"/>
                </a:lnTo>
                <a:lnTo>
                  <a:pt x="3153155" y="7620"/>
                </a:lnTo>
                <a:lnTo>
                  <a:pt x="3151631" y="10668"/>
                </a:lnTo>
                <a:close/>
              </a:path>
              <a:path w="4005579" h="317500">
                <a:moveTo>
                  <a:pt x="3171444" y="10668"/>
                </a:moveTo>
                <a:lnTo>
                  <a:pt x="3166872" y="10668"/>
                </a:lnTo>
                <a:lnTo>
                  <a:pt x="3163823" y="7620"/>
                </a:lnTo>
                <a:lnTo>
                  <a:pt x="3163823" y="3048"/>
                </a:lnTo>
                <a:lnTo>
                  <a:pt x="3166872" y="0"/>
                </a:lnTo>
                <a:lnTo>
                  <a:pt x="3171444" y="0"/>
                </a:lnTo>
                <a:lnTo>
                  <a:pt x="3174492" y="3048"/>
                </a:lnTo>
                <a:lnTo>
                  <a:pt x="3174492" y="7620"/>
                </a:lnTo>
                <a:lnTo>
                  <a:pt x="3171444" y="10668"/>
                </a:lnTo>
                <a:close/>
              </a:path>
              <a:path w="4005579" h="317500">
                <a:moveTo>
                  <a:pt x="3192780" y="10668"/>
                </a:moveTo>
                <a:lnTo>
                  <a:pt x="3186684" y="10668"/>
                </a:lnTo>
                <a:lnTo>
                  <a:pt x="3185160" y="7620"/>
                </a:lnTo>
                <a:lnTo>
                  <a:pt x="3185160" y="3048"/>
                </a:lnTo>
                <a:lnTo>
                  <a:pt x="3186684" y="0"/>
                </a:lnTo>
                <a:lnTo>
                  <a:pt x="3192780" y="0"/>
                </a:lnTo>
                <a:lnTo>
                  <a:pt x="3195828" y="3048"/>
                </a:lnTo>
                <a:lnTo>
                  <a:pt x="3195828" y="7620"/>
                </a:lnTo>
                <a:lnTo>
                  <a:pt x="3192780" y="10668"/>
                </a:lnTo>
                <a:close/>
              </a:path>
              <a:path w="4005579" h="317500">
                <a:moveTo>
                  <a:pt x="3214116" y="10668"/>
                </a:moveTo>
                <a:lnTo>
                  <a:pt x="3208020" y="10668"/>
                </a:lnTo>
                <a:lnTo>
                  <a:pt x="3206496" y="7620"/>
                </a:lnTo>
                <a:lnTo>
                  <a:pt x="3206496" y="3048"/>
                </a:lnTo>
                <a:lnTo>
                  <a:pt x="3208020" y="0"/>
                </a:lnTo>
                <a:lnTo>
                  <a:pt x="3214116" y="0"/>
                </a:lnTo>
                <a:lnTo>
                  <a:pt x="3215639" y="3048"/>
                </a:lnTo>
                <a:lnTo>
                  <a:pt x="3215639" y="7620"/>
                </a:lnTo>
                <a:lnTo>
                  <a:pt x="3214116" y="10668"/>
                </a:lnTo>
                <a:close/>
              </a:path>
              <a:path w="4005579" h="317500">
                <a:moveTo>
                  <a:pt x="3235452" y="10668"/>
                </a:moveTo>
                <a:lnTo>
                  <a:pt x="3229355" y="10668"/>
                </a:lnTo>
                <a:lnTo>
                  <a:pt x="3226308" y="7620"/>
                </a:lnTo>
                <a:lnTo>
                  <a:pt x="3226308" y="3048"/>
                </a:lnTo>
                <a:lnTo>
                  <a:pt x="3229355" y="0"/>
                </a:lnTo>
                <a:lnTo>
                  <a:pt x="3235452" y="0"/>
                </a:lnTo>
                <a:lnTo>
                  <a:pt x="3236976" y="3048"/>
                </a:lnTo>
                <a:lnTo>
                  <a:pt x="3236976" y="7620"/>
                </a:lnTo>
                <a:lnTo>
                  <a:pt x="3235452" y="10668"/>
                </a:lnTo>
                <a:close/>
              </a:path>
              <a:path w="4005579" h="317500">
                <a:moveTo>
                  <a:pt x="3255264" y="10668"/>
                </a:moveTo>
                <a:lnTo>
                  <a:pt x="3250692" y="10668"/>
                </a:lnTo>
                <a:lnTo>
                  <a:pt x="3247644" y="7620"/>
                </a:lnTo>
                <a:lnTo>
                  <a:pt x="3247644" y="3048"/>
                </a:lnTo>
                <a:lnTo>
                  <a:pt x="3250692" y="0"/>
                </a:lnTo>
                <a:lnTo>
                  <a:pt x="3255264" y="0"/>
                </a:lnTo>
                <a:lnTo>
                  <a:pt x="3258312" y="3048"/>
                </a:lnTo>
                <a:lnTo>
                  <a:pt x="3258312" y="7620"/>
                </a:lnTo>
                <a:lnTo>
                  <a:pt x="3255264" y="10668"/>
                </a:lnTo>
                <a:close/>
              </a:path>
              <a:path w="4005579" h="317500">
                <a:moveTo>
                  <a:pt x="3276600" y="10668"/>
                </a:moveTo>
                <a:lnTo>
                  <a:pt x="3270504" y="10668"/>
                </a:lnTo>
                <a:lnTo>
                  <a:pt x="3268980" y="7620"/>
                </a:lnTo>
                <a:lnTo>
                  <a:pt x="3268980" y="3048"/>
                </a:lnTo>
                <a:lnTo>
                  <a:pt x="3270504" y="0"/>
                </a:lnTo>
                <a:lnTo>
                  <a:pt x="3276600" y="0"/>
                </a:lnTo>
                <a:lnTo>
                  <a:pt x="3279647" y="3048"/>
                </a:lnTo>
                <a:lnTo>
                  <a:pt x="3279647" y="7620"/>
                </a:lnTo>
                <a:lnTo>
                  <a:pt x="3276600" y="10668"/>
                </a:lnTo>
                <a:close/>
              </a:path>
              <a:path w="4005579" h="317500">
                <a:moveTo>
                  <a:pt x="3297936" y="10668"/>
                </a:moveTo>
                <a:lnTo>
                  <a:pt x="3291839" y="10668"/>
                </a:lnTo>
                <a:lnTo>
                  <a:pt x="3290316" y="7620"/>
                </a:lnTo>
                <a:lnTo>
                  <a:pt x="3290316" y="3048"/>
                </a:lnTo>
                <a:lnTo>
                  <a:pt x="3291839" y="0"/>
                </a:lnTo>
                <a:lnTo>
                  <a:pt x="3297936" y="0"/>
                </a:lnTo>
                <a:lnTo>
                  <a:pt x="3299460" y="3048"/>
                </a:lnTo>
                <a:lnTo>
                  <a:pt x="3299460" y="7620"/>
                </a:lnTo>
                <a:lnTo>
                  <a:pt x="3297936" y="10668"/>
                </a:lnTo>
                <a:close/>
              </a:path>
              <a:path w="4005579" h="317500">
                <a:moveTo>
                  <a:pt x="3319272" y="10668"/>
                </a:moveTo>
                <a:lnTo>
                  <a:pt x="3313176" y="10668"/>
                </a:lnTo>
                <a:lnTo>
                  <a:pt x="3310128" y="7620"/>
                </a:lnTo>
                <a:lnTo>
                  <a:pt x="3310128" y="3048"/>
                </a:lnTo>
                <a:lnTo>
                  <a:pt x="3313176" y="0"/>
                </a:lnTo>
                <a:lnTo>
                  <a:pt x="3319272" y="0"/>
                </a:lnTo>
                <a:lnTo>
                  <a:pt x="3320796" y="3048"/>
                </a:lnTo>
                <a:lnTo>
                  <a:pt x="3320796" y="7620"/>
                </a:lnTo>
                <a:lnTo>
                  <a:pt x="3319272" y="10668"/>
                </a:lnTo>
                <a:close/>
              </a:path>
              <a:path w="4005579" h="317500">
                <a:moveTo>
                  <a:pt x="3339084" y="10668"/>
                </a:moveTo>
                <a:lnTo>
                  <a:pt x="3334512" y="10668"/>
                </a:lnTo>
                <a:lnTo>
                  <a:pt x="3331464" y="7620"/>
                </a:lnTo>
                <a:lnTo>
                  <a:pt x="3331464" y="3048"/>
                </a:lnTo>
                <a:lnTo>
                  <a:pt x="3334512" y="0"/>
                </a:lnTo>
                <a:lnTo>
                  <a:pt x="3339084" y="0"/>
                </a:lnTo>
                <a:lnTo>
                  <a:pt x="3342131" y="3048"/>
                </a:lnTo>
                <a:lnTo>
                  <a:pt x="3342131" y="7620"/>
                </a:lnTo>
                <a:lnTo>
                  <a:pt x="3339084" y="10668"/>
                </a:lnTo>
                <a:close/>
              </a:path>
              <a:path w="4005579" h="317500">
                <a:moveTo>
                  <a:pt x="3360420" y="10668"/>
                </a:moveTo>
                <a:lnTo>
                  <a:pt x="3354323" y="10668"/>
                </a:lnTo>
                <a:lnTo>
                  <a:pt x="3352800" y="7620"/>
                </a:lnTo>
                <a:lnTo>
                  <a:pt x="3352800" y="3048"/>
                </a:lnTo>
                <a:lnTo>
                  <a:pt x="3354323" y="0"/>
                </a:lnTo>
                <a:lnTo>
                  <a:pt x="3360420" y="0"/>
                </a:lnTo>
                <a:lnTo>
                  <a:pt x="3363468" y="3048"/>
                </a:lnTo>
                <a:lnTo>
                  <a:pt x="3363468" y="7620"/>
                </a:lnTo>
                <a:lnTo>
                  <a:pt x="3360420" y="10668"/>
                </a:lnTo>
                <a:close/>
              </a:path>
              <a:path w="4005579" h="317500">
                <a:moveTo>
                  <a:pt x="3381755" y="10668"/>
                </a:moveTo>
                <a:lnTo>
                  <a:pt x="3375660" y="10668"/>
                </a:lnTo>
                <a:lnTo>
                  <a:pt x="3374136" y="7620"/>
                </a:lnTo>
                <a:lnTo>
                  <a:pt x="3374136" y="3048"/>
                </a:lnTo>
                <a:lnTo>
                  <a:pt x="3375660" y="0"/>
                </a:lnTo>
                <a:lnTo>
                  <a:pt x="3381755" y="0"/>
                </a:lnTo>
                <a:lnTo>
                  <a:pt x="3383280" y="3048"/>
                </a:lnTo>
                <a:lnTo>
                  <a:pt x="3383280" y="7620"/>
                </a:lnTo>
                <a:lnTo>
                  <a:pt x="3381755" y="10668"/>
                </a:lnTo>
                <a:close/>
              </a:path>
              <a:path w="4005579" h="317500">
                <a:moveTo>
                  <a:pt x="3403092" y="10668"/>
                </a:moveTo>
                <a:lnTo>
                  <a:pt x="3396996" y="10668"/>
                </a:lnTo>
                <a:lnTo>
                  <a:pt x="3393947" y="7620"/>
                </a:lnTo>
                <a:lnTo>
                  <a:pt x="3393947" y="3048"/>
                </a:lnTo>
                <a:lnTo>
                  <a:pt x="3396996" y="0"/>
                </a:lnTo>
                <a:lnTo>
                  <a:pt x="3403092" y="0"/>
                </a:lnTo>
                <a:lnTo>
                  <a:pt x="3404616" y="3048"/>
                </a:lnTo>
                <a:lnTo>
                  <a:pt x="3404616" y="7620"/>
                </a:lnTo>
                <a:lnTo>
                  <a:pt x="3403092" y="10668"/>
                </a:lnTo>
                <a:close/>
              </a:path>
              <a:path w="4005579" h="317500">
                <a:moveTo>
                  <a:pt x="3422904" y="10668"/>
                </a:moveTo>
                <a:lnTo>
                  <a:pt x="3418331" y="10668"/>
                </a:lnTo>
                <a:lnTo>
                  <a:pt x="3415284" y="7620"/>
                </a:lnTo>
                <a:lnTo>
                  <a:pt x="3415284" y="3048"/>
                </a:lnTo>
                <a:lnTo>
                  <a:pt x="3418331" y="0"/>
                </a:lnTo>
                <a:lnTo>
                  <a:pt x="3422904" y="0"/>
                </a:lnTo>
                <a:lnTo>
                  <a:pt x="3425952" y="3048"/>
                </a:lnTo>
                <a:lnTo>
                  <a:pt x="3425952" y="7620"/>
                </a:lnTo>
                <a:lnTo>
                  <a:pt x="3422904" y="10668"/>
                </a:lnTo>
                <a:close/>
              </a:path>
              <a:path w="4005579" h="317500">
                <a:moveTo>
                  <a:pt x="3444239" y="10668"/>
                </a:moveTo>
                <a:lnTo>
                  <a:pt x="3438144" y="10668"/>
                </a:lnTo>
                <a:lnTo>
                  <a:pt x="3436620" y="7620"/>
                </a:lnTo>
                <a:lnTo>
                  <a:pt x="3436620" y="3048"/>
                </a:lnTo>
                <a:lnTo>
                  <a:pt x="3438144" y="0"/>
                </a:lnTo>
                <a:lnTo>
                  <a:pt x="3444239" y="0"/>
                </a:lnTo>
                <a:lnTo>
                  <a:pt x="3447288" y="3048"/>
                </a:lnTo>
                <a:lnTo>
                  <a:pt x="3447288" y="7620"/>
                </a:lnTo>
                <a:lnTo>
                  <a:pt x="3444239" y="10668"/>
                </a:lnTo>
                <a:close/>
              </a:path>
              <a:path w="4005579" h="317500">
                <a:moveTo>
                  <a:pt x="3465576" y="10668"/>
                </a:moveTo>
                <a:lnTo>
                  <a:pt x="3459480" y="10668"/>
                </a:lnTo>
                <a:lnTo>
                  <a:pt x="3457955" y="7620"/>
                </a:lnTo>
                <a:lnTo>
                  <a:pt x="3457955" y="3048"/>
                </a:lnTo>
                <a:lnTo>
                  <a:pt x="3459480" y="0"/>
                </a:lnTo>
                <a:lnTo>
                  <a:pt x="3465576" y="0"/>
                </a:lnTo>
                <a:lnTo>
                  <a:pt x="3468623" y="3048"/>
                </a:lnTo>
                <a:lnTo>
                  <a:pt x="3468623" y="7620"/>
                </a:lnTo>
                <a:lnTo>
                  <a:pt x="3465576" y="10668"/>
                </a:lnTo>
                <a:close/>
              </a:path>
              <a:path w="4005579" h="317500">
                <a:moveTo>
                  <a:pt x="3486912" y="10668"/>
                </a:moveTo>
                <a:lnTo>
                  <a:pt x="3480816" y="10668"/>
                </a:lnTo>
                <a:lnTo>
                  <a:pt x="3477768" y="7620"/>
                </a:lnTo>
                <a:lnTo>
                  <a:pt x="3477768" y="3048"/>
                </a:lnTo>
                <a:lnTo>
                  <a:pt x="3480816" y="0"/>
                </a:lnTo>
                <a:lnTo>
                  <a:pt x="3486912" y="0"/>
                </a:lnTo>
                <a:lnTo>
                  <a:pt x="3488436" y="3048"/>
                </a:lnTo>
                <a:lnTo>
                  <a:pt x="3488436" y="7620"/>
                </a:lnTo>
                <a:lnTo>
                  <a:pt x="3486912" y="10668"/>
                </a:lnTo>
                <a:close/>
              </a:path>
              <a:path w="4005579" h="317500">
                <a:moveTo>
                  <a:pt x="3506723" y="10668"/>
                </a:moveTo>
                <a:lnTo>
                  <a:pt x="3502152" y="10668"/>
                </a:lnTo>
                <a:lnTo>
                  <a:pt x="3499104" y="7620"/>
                </a:lnTo>
                <a:lnTo>
                  <a:pt x="3499104" y="3048"/>
                </a:lnTo>
                <a:lnTo>
                  <a:pt x="3502152" y="0"/>
                </a:lnTo>
                <a:lnTo>
                  <a:pt x="3506723" y="0"/>
                </a:lnTo>
                <a:lnTo>
                  <a:pt x="3509772" y="3048"/>
                </a:lnTo>
                <a:lnTo>
                  <a:pt x="3509772" y="7620"/>
                </a:lnTo>
                <a:lnTo>
                  <a:pt x="3506723" y="10668"/>
                </a:lnTo>
                <a:close/>
              </a:path>
              <a:path w="4005579" h="317500">
                <a:moveTo>
                  <a:pt x="3528060" y="10668"/>
                </a:moveTo>
                <a:lnTo>
                  <a:pt x="3521964" y="10668"/>
                </a:lnTo>
                <a:lnTo>
                  <a:pt x="3520439" y="7620"/>
                </a:lnTo>
                <a:lnTo>
                  <a:pt x="3520439" y="3048"/>
                </a:lnTo>
                <a:lnTo>
                  <a:pt x="3521964" y="0"/>
                </a:lnTo>
                <a:lnTo>
                  <a:pt x="3528060" y="0"/>
                </a:lnTo>
                <a:lnTo>
                  <a:pt x="3531108" y="3048"/>
                </a:lnTo>
                <a:lnTo>
                  <a:pt x="3531108" y="7620"/>
                </a:lnTo>
                <a:lnTo>
                  <a:pt x="3528060" y="10668"/>
                </a:lnTo>
                <a:close/>
              </a:path>
              <a:path w="4005579" h="317500">
                <a:moveTo>
                  <a:pt x="3549396" y="10668"/>
                </a:moveTo>
                <a:lnTo>
                  <a:pt x="3543300" y="10668"/>
                </a:lnTo>
                <a:lnTo>
                  <a:pt x="3541776" y="7620"/>
                </a:lnTo>
                <a:lnTo>
                  <a:pt x="3541776" y="3048"/>
                </a:lnTo>
                <a:lnTo>
                  <a:pt x="3543300" y="0"/>
                </a:lnTo>
                <a:lnTo>
                  <a:pt x="3549396" y="0"/>
                </a:lnTo>
                <a:lnTo>
                  <a:pt x="3552444" y="3048"/>
                </a:lnTo>
                <a:lnTo>
                  <a:pt x="3552444" y="7620"/>
                </a:lnTo>
                <a:lnTo>
                  <a:pt x="3549396" y="10668"/>
                </a:lnTo>
                <a:close/>
              </a:path>
              <a:path w="4005579" h="317500">
                <a:moveTo>
                  <a:pt x="3570731" y="10668"/>
                </a:moveTo>
                <a:lnTo>
                  <a:pt x="3564636" y="10668"/>
                </a:lnTo>
                <a:lnTo>
                  <a:pt x="3561588" y="7620"/>
                </a:lnTo>
                <a:lnTo>
                  <a:pt x="3561588" y="3048"/>
                </a:lnTo>
                <a:lnTo>
                  <a:pt x="3564636" y="0"/>
                </a:lnTo>
                <a:lnTo>
                  <a:pt x="3570731" y="0"/>
                </a:lnTo>
                <a:lnTo>
                  <a:pt x="3572256" y="3048"/>
                </a:lnTo>
                <a:lnTo>
                  <a:pt x="3572256" y="7620"/>
                </a:lnTo>
                <a:lnTo>
                  <a:pt x="3570731" y="10668"/>
                </a:lnTo>
                <a:close/>
              </a:path>
              <a:path w="4005579" h="317500">
                <a:moveTo>
                  <a:pt x="3592068" y="10668"/>
                </a:moveTo>
                <a:lnTo>
                  <a:pt x="3585972" y="10668"/>
                </a:lnTo>
                <a:lnTo>
                  <a:pt x="3582923" y="7620"/>
                </a:lnTo>
                <a:lnTo>
                  <a:pt x="3582923" y="3048"/>
                </a:lnTo>
                <a:lnTo>
                  <a:pt x="3585972" y="0"/>
                </a:lnTo>
                <a:lnTo>
                  <a:pt x="3592068" y="0"/>
                </a:lnTo>
                <a:lnTo>
                  <a:pt x="3593592" y="3048"/>
                </a:lnTo>
                <a:lnTo>
                  <a:pt x="3593592" y="7620"/>
                </a:lnTo>
                <a:lnTo>
                  <a:pt x="3592068" y="10668"/>
                </a:lnTo>
                <a:close/>
              </a:path>
              <a:path w="4005579" h="317500">
                <a:moveTo>
                  <a:pt x="3611880" y="10668"/>
                </a:moveTo>
                <a:lnTo>
                  <a:pt x="3605784" y="10668"/>
                </a:lnTo>
                <a:lnTo>
                  <a:pt x="3604260" y="7620"/>
                </a:lnTo>
                <a:lnTo>
                  <a:pt x="3604260" y="3048"/>
                </a:lnTo>
                <a:lnTo>
                  <a:pt x="3605784" y="0"/>
                </a:lnTo>
                <a:lnTo>
                  <a:pt x="3611880" y="0"/>
                </a:lnTo>
                <a:lnTo>
                  <a:pt x="3614928" y="3048"/>
                </a:lnTo>
                <a:lnTo>
                  <a:pt x="3614928" y="7620"/>
                </a:lnTo>
                <a:lnTo>
                  <a:pt x="3611880" y="10668"/>
                </a:lnTo>
                <a:close/>
              </a:path>
              <a:path w="4005579" h="317500">
                <a:moveTo>
                  <a:pt x="3633216" y="10668"/>
                </a:moveTo>
                <a:lnTo>
                  <a:pt x="3627120" y="10668"/>
                </a:lnTo>
                <a:lnTo>
                  <a:pt x="3625596" y="7620"/>
                </a:lnTo>
                <a:lnTo>
                  <a:pt x="3625596" y="3048"/>
                </a:lnTo>
                <a:lnTo>
                  <a:pt x="3627120" y="0"/>
                </a:lnTo>
                <a:lnTo>
                  <a:pt x="3633216" y="0"/>
                </a:lnTo>
                <a:lnTo>
                  <a:pt x="3636264" y="3048"/>
                </a:lnTo>
                <a:lnTo>
                  <a:pt x="3636264" y="7620"/>
                </a:lnTo>
                <a:lnTo>
                  <a:pt x="3633216" y="10668"/>
                </a:lnTo>
                <a:close/>
              </a:path>
              <a:path w="4005579" h="317500">
                <a:moveTo>
                  <a:pt x="3654552" y="10668"/>
                </a:moveTo>
                <a:lnTo>
                  <a:pt x="3648456" y="10668"/>
                </a:lnTo>
                <a:lnTo>
                  <a:pt x="3645408" y="7620"/>
                </a:lnTo>
                <a:lnTo>
                  <a:pt x="3645408" y="3048"/>
                </a:lnTo>
                <a:lnTo>
                  <a:pt x="3648456" y="0"/>
                </a:lnTo>
                <a:lnTo>
                  <a:pt x="3654552" y="0"/>
                </a:lnTo>
                <a:lnTo>
                  <a:pt x="3656076" y="3048"/>
                </a:lnTo>
                <a:lnTo>
                  <a:pt x="3656076" y="7620"/>
                </a:lnTo>
                <a:lnTo>
                  <a:pt x="3654552" y="10668"/>
                </a:lnTo>
                <a:close/>
              </a:path>
              <a:path w="4005579" h="317500">
                <a:moveTo>
                  <a:pt x="3675888" y="10668"/>
                </a:moveTo>
                <a:lnTo>
                  <a:pt x="3669792" y="10668"/>
                </a:lnTo>
                <a:lnTo>
                  <a:pt x="3666744" y="7620"/>
                </a:lnTo>
                <a:lnTo>
                  <a:pt x="3666744" y="3048"/>
                </a:lnTo>
                <a:lnTo>
                  <a:pt x="3669792" y="0"/>
                </a:lnTo>
                <a:lnTo>
                  <a:pt x="3675888" y="0"/>
                </a:lnTo>
                <a:lnTo>
                  <a:pt x="3677412" y="3048"/>
                </a:lnTo>
                <a:lnTo>
                  <a:pt x="3677412" y="7620"/>
                </a:lnTo>
                <a:lnTo>
                  <a:pt x="3675888" y="10668"/>
                </a:lnTo>
                <a:close/>
              </a:path>
              <a:path w="4005579" h="317500">
                <a:moveTo>
                  <a:pt x="3695700" y="10668"/>
                </a:moveTo>
                <a:lnTo>
                  <a:pt x="3689604" y="10668"/>
                </a:lnTo>
                <a:lnTo>
                  <a:pt x="3688080" y="7620"/>
                </a:lnTo>
                <a:lnTo>
                  <a:pt x="3688080" y="3048"/>
                </a:lnTo>
                <a:lnTo>
                  <a:pt x="3689604" y="0"/>
                </a:lnTo>
                <a:lnTo>
                  <a:pt x="3695700" y="0"/>
                </a:lnTo>
                <a:lnTo>
                  <a:pt x="3698747" y="3048"/>
                </a:lnTo>
                <a:lnTo>
                  <a:pt x="3698747" y="7620"/>
                </a:lnTo>
                <a:lnTo>
                  <a:pt x="3695700" y="10668"/>
                </a:lnTo>
                <a:close/>
              </a:path>
              <a:path w="4005579" h="317500">
                <a:moveTo>
                  <a:pt x="3717036" y="10668"/>
                </a:moveTo>
                <a:lnTo>
                  <a:pt x="3710939" y="10668"/>
                </a:lnTo>
                <a:lnTo>
                  <a:pt x="3709416" y="7620"/>
                </a:lnTo>
                <a:lnTo>
                  <a:pt x="3709416" y="3048"/>
                </a:lnTo>
                <a:lnTo>
                  <a:pt x="3710939" y="0"/>
                </a:lnTo>
                <a:lnTo>
                  <a:pt x="3717036" y="0"/>
                </a:lnTo>
                <a:lnTo>
                  <a:pt x="3720084" y="3048"/>
                </a:lnTo>
                <a:lnTo>
                  <a:pt x="3720084" y="7620"/>
                </a:lnTo>
                <a:lnTo>
                  <a:pt x="3717036" y="10668"/>
                </a:lnTo>
                <a:close/>
              </a:path>
              <a:path w="4005579" h="317500">
                <a:moveTo>
                  <a:pt x="3738372" y="10668"/>
                </a:moveTo>
                <a:lnTo>
                  <a:pt x="3732276" y="10668"/>
                </a:lnTo>
                <a:lnTo>
                  <a:pt x="3729228" y="7620"/>
                </a:lnTo>
                <a:lnTo>
                  <a:pt x="3729228" y="3048"/>
                </a:lnTo>
                <a:lnTo>
                  <a:pt x="3732276" y="0"/>
                </a:lnTo>
                <a:lnTo>
                  <a:pt x="3738372" y="0"/>
                </a:lnTo>
                <a:lnTo>
                  <a:pt x="3739896" y="3048"/>
                </a:lnTo>
                <a:lnTo>
                  <a:pt x="3739896" y="7620"/>
                </a:lnTo>
                <a:lnTo>
                  <a:pt x="3738372" y="10668"/>
                </a:lnTo>
                <a:close/>
              </a:path>
              <a:path w="4005579" h="317500">
                <a:moveTo>
                  <a:pt x="3759708" y="10668"/>
                </a:moveTo>
                <a:lnTo>
                  <a:pt x="3753612" y="10668"/>
                </a:lnTo>
                <a:lnTo>
                  <a:pt x="3750564" y="7620"/>
                </a:lnTo>
                <a:lnTo>
                  <a:pt x="3750564" y="3048"/>
                </a:lnTo>
                <a:lnTo>
                  <a:pt x="3753612" y="0"/>
                </a:lnTo>
                <a:lnTo>
                  <a:pt x="3759708" y="0"/>
                </a:lnTo>
                <a:lnTo>
                  <a:pt x="3761231" y="3048"/>
                </a:lnTo>
                <a:lnTo>
                  <a:pt x="3761231" y="7620"/>
                </a:lnTo>
                <a:lnTo>
                  <a:pt x="3759708" y="10668"/>
                </a:lnTo>
                <a:close/>
              </a:path>
              <a:path w="4005579" h="317500">
                <a:moveTo>
                  <a:pt x="3779520" y="10668"/>
                </a:moveTo>
                <a:lnTo>
                  <a:pt x="3774947" y="10668"/>
                </a:lnTo>
                <a:lnTo>
                  <a:pt x="3771900" y="7620"/>
                </a:lnTo>
                <a:lnTo>
                  <a:pt x="3771900" y="3048"/>
                </a:lnTo>
                <a:lnTo>
                  <a:pt x="3774947" y="0"/>
                </a:lnTo>
                <a:lnTo>
                  <a:pt x="3779520" y="0"/>
                </a:lnTo>
                <a:lnTo>
                  <a:pt x="3782568" y="3048"/>
                </a:lnTo>
                <a:lnTo>
                  <a:pt x="3782568" y="7620"/>
                </a:lnTo>
                <a:lnTo>
                  <a:pt x="3779520" y="10668"/>
                </a:lnTo>
                <a:close/>
              </a:path>
              <a:path w="4005579" h="317500">
                <a:moveTo>
                  <a:pt x="3800856" y="10668"/>
                </a:moveTo>
                <a:lnTo>
                  <a:pt x="3794760" y="10668"/>
                </a:lnTo>
                <a:lnTo>
                  <a:pt x="3793236" y="7620"/>
                </a:lnTo>
                <a:lnTo>
                  <a:pt x="3793236" y="3048"/>
                </a:lnTo>
                <a:lnTo>
                  <a:pt x="3794760" y="0"/>
                </a:lnTo>
                <a:lnTo>
                  <a:pt x="3800856" y="0"/>
                </a:lnTo>
                <a:lnTo>
                  <a:pt x="3803904" y="3048"/>
                </a:lnTo>
                <a:lnTo>
                  <a:pt x="3803904" y="7620"/>
                </a:lnTo>
                <a:lnTo>
                  <a:pt x="3800856" y="10668"/>
                </a:lnTo>
                <a:close/>
              </a:path>
              <a:path w="4005579" h="317500">
                <a:moveTo>
                  <a:pt x="3822192" y="10668"/>
                </a:moveTo>
                <a:lnTo>
                  <a:pt x="3816096" y="10668"/>
                </a:lnTo>
                <a:lnTo>
                  <a:pt x="3813047" y="7620"/>
                </a:lnTo>
                <a:lnTo>
                  <a:pt x="3813047" y="3048"/>
                </a:lnTo>
                <a:lnTo>
                  <a:pt x="3816096" y="0"/>
                </a:lnTo>
                <a:lnTo>
                  <a:pt x="3822192" y="0"/>
                </a:lnTo>
                <a:lnTo>
                  <a:pt x="3823716" y="3048"/>
                </a:lnTo>
                <a:lnTo>
                  <a:pt x="3823716" y="7620"/>
                </a:lnTo>
                <a:lnTo>
                  <a:pt x="3822192" y="10668"/>
                </a:lnTo>
                <a:close/>
              </a:path>
              <a:path w="4005579" h="317500">
                <a:moveTo>
                  <a:pt x="3843528" y="10668"/>
                </a:moveTo>
                <a:lnTo>
                  <a:pt x="3837431" y="10668"/>
                </a:lnTo>
                <a:lnTo>
                  <a:pt x="3834384" y="7620"/>
                </a:lnTo>
                <a:lnTo>
                  <a:pt x="3834384" y="3048"/>
                </a:lnTo>
                <a:lnTo>
                  <a:pt x="3837431" y="0"/>
                </a:lnTo>
                <a:lnTo>
                  <a:pt x="3843528" y="0"/>
                </a:lnTo>
                <a:lnTo>
                  <a:pt x="3845052" y="3048"/>
                </a:lnTo>
                <a:lnTo>
                  <a:pt x="3845052" y="7620"/>
                </a:lnTo>
                <a:lnTo>
                  <a:pt x="3843528" y="10668"/>
                </a:lnTo>
                <a:close/>
              </a:path>
              <a:path w="4005579" h="317500">
                <a:moveTo>
                  <a:pt x="3863339" y="10668"/>
                </a:moveTo>
                <a:lnTo>
                  <a:pt x="3858768" y="10668"/>
                </a:lnTo>
                <a:lnTo>
                  <a:pt x="3855720" y="7620"/>
                </a:lnTo>
                <a:lnTo>
                  <a:pt x="3855720" y="3048"/>
                </a:lnTo>
                <a:lnTo>
                  <a:pt x="3858768" y="0"/>
                </a:lnTo>
                <a:lnTo>
                  <a:pt x="3863339" y="0"/>
                </a:lnTo>
                <a:lnTo>
                  <a:pt x="3866388" y="3048"/>
                </a:lnTo>
                <a:lnTo>
                  <a:pt x="3866388" y="7620"/>
                </a:lnTo>
                <a:lnTo>
                  <a:pt x="3863339" y="10668"/>
                </a:lnTo>
                <a:close/>
              </a:path>
              <a:path w="4005579" h="317500">
                <a:moveTo>
                  <a:pt x="3884676" y="10668"/>
                </a:moveTo>
                <a:lnTo>
                  <a:pt x="3878580" y="10668"/>
                </a:lnTo>
                <a:lnTo>
                  <a:pt x="3877056" y="7620"/>
                </a:lnTo>
                <a:lnTo>
                  <a:pt x="3877056" y="3048"/>
                </a:lnTo>
                <a:lnTo>
                  <a:pt x="3878580" y="0"/>
                </a:lnTo>
                <a:lnTo>
                  <a:pt x="3884676" y="0"/>
                </a:lnTo>
                <a:lnTo>
                  <a:pt x="3887723" y="3048"/>
                </a:lnTo>
                <a:lnTo>
                  <a:pt x="3887723" y="7620"/>
                </a:lnTo>
                <a:lnTo>
                  <a:pt x="3884676" y="10668"/>
                </a:lnTo>
                <a:close/>
              </a:path>
              <a:path w="4005579" h="317500">
                <a:moveTo>
                  <a:pt x="3906012" y="10668"/>
                </a:moveTo>
                <a:lnTo>
                  <a:pt x="3899916" y="10668"/>
                </a:lnTo>
                <a:lnTo>
                  <a:pt x="3898392" y="7620"/>
                </a:lnTo>
                <a:lnTo>
                  <a:pt x="3898392" y="3048"/>
                </a:lnTo>
                <a:lnTo>
                  <a:pt x="3899916" y="0"/>
                </a:lnTo>
                <a:lnTo>
                  <a:pt x="3906012" y="0"/>
                </a:lnTo>
                <a:lnTo>
                  <a:pt x="3907536" y="3048"/>
                </a:lnTo>
                <a:lnTo>
                  <a:pt x="3907536" y="7620"/>
                </a:lnTo>
                <a:lnTo>
                  <a:pt x="3906012" y="10668"/>
                </a:lnTo>
                <a:close/>
              </a:path>
              <a:path w="4005579" h="317500">
                <a:moveTo>
                  <a:pt x="3927348" y="10668"/>
                </a:moveTo>
                <a:lnTo>
                  <a:pt x="3921252" y="10668"/>
                </a:lnTo>
                <a:lnTo>
                  <a:pt x="3918204" y="7620"/>
                </a:lnTo>
                <a:lnTo>
                  <a:pt x="3918204" y="3048"/>
                </a:lnTo>
                <a:lnTo>
                  <a:pt x="3921252" y="0"/>
                </a:lnTo>
                <a:lnTo>
                  <a:pt x="3927348" y="0"/>
                </a:lnTo>
                <a:lnTo>
                  <a:pt x="3928872" y="3048"/>
                </a:lnTo>
                <a:lnTo>
                  <a:pt x="3928872" y="7620"/>
                </a:lnTo>
                <a:lnTo>
                  <a:pt x="3927348" y="10668"/>
                </a:lnTo>
                <a:close/>
              </a:path>
              <a:path w="4005579" h="317500">
                <a:moveTo>
                  <a:pt x="3947160" y="10668"/>
                </a:moveTo>
                <a:lnTo>
                  <a:pt x="3942588" y="10668"/>
                </a:lnTo>
                <a:lnTo>
                  <a:pt x="3939539" y="7620"/>
                </a:lnTo>
                <a:lnTo>
                  <a:pt x="3939539" y="3048"/>
                </a:lnTo>
                <a:lnTo>
                  <a:pt x="3942588" y="0"/>
                </a:lnTo>
                <a:lnTo>
                  <a:pt x="3947160" y="0"/>
                </a:lnTo>
                <a:lnTo>
                  <a:pt x="3950208" y="3048"/>
                </a:lnTo>
                <a:lnTo>
                  <a:pt x="3950208" y="7620"/>
                </a:lnTo>
                <a:lnTo>
                  <a:pt x="3947160" y="10668"/>
                </a:lnTo>
                <a:close/>
              </a:path>
              <a:path w="4005579" h="317500">
                <a:moveTo>
                  <a:pt x="3968496" y="10668"/>
                </a:moveTo>
                <a:lnTo>
                  <a:pt x="3962400" y="10668"/>
                </a:lnTo>
                <a:lnTo>
                  <a:pt x="3960876" y="7620"/>
                </a:lnTo>
                <a:lnTo>
                  <a:pt x="3960876" y="3048"/>
                </a:lnTo>
                <a:lnTo>
                  <a:pt x="3962400" y="0"/>
                </a:lnTo>
                <a:lnTo>
                  <a:pt x="3968496" y="0"/>
                </a:lnTo>
                <a:lnTo>
                  <a:pt x="3971544" y="3048"/>
                </a:lnTo>
                <a:lnTo>
                  <a:pt x="3971544" y="7620"/>
                </a:lnTo>
                <a:lnTo>
                  <a:pt x="3968496" y="10668"/>
                </a:lnTo>
                <a:close/>
              </a:path>
              <a:path w="4005579" h="317500">
                <a:moveTo>
                  <a:pt x="3989831" y="10668"/>
                </a:moveTo>
                <a:lnTo>
                  <a:pt x="3983736" y="10668"/>
                </a:lnTo>
                <a:lnTo>
                  <a:pt x="3982212" y="7620"/>
                </a:lnTo>
                <a:lnTo>
                  <a:pt x="3982212" y="3048"/>
                </a:lnTo>
                <a:lnTo>
                  <a:pt x="3983736" y="0"/>
                </a:lnTo>
                <a:lnTo>
                  <a:pt x="3989831" y="0"/>
                </a:lnTo>
                <a:lnTo>
                  <a:pt x="3991356" y="3048"/>
                </a:lnTo>
                <a:lnTo>
                  <a:pt x="3991356" y="7620"/>
                </a:lnTo>
                <a:lnTo>
                  <a:pt x="3989831" y="10668"/>
                </a:lnTo>
                <a:close/>
              </a:path>
              <a:path w="4005579" h="317500">
                <a:moveTo>
                  <a:pt x="4002023" y="18287"/>
                </a:moveTo>
                <a:lnTo>
                  <a:pt x="3995928" y="18287"/>
                </a:lnTo>
                <a:lnTo>
                  <a:pt x="3994404" y="16764"/>
                </a:lnTo>
                <a:lnTo>
                  <a:pt x="3994404" y="10668"/>
                </a:lnTo>
                <a:lnTo>
                  <a:pt x="3995928" y="7620"/>
                </a:lnTo>
                <a:lnTo>
                  <a:pt x="4002023" y="7620"/>
                </a:lnTo>
                <a:lnTo>
                  <a:pt x="4005072" y="10668"/>
                </a:lnTo>
                <a:lnTo>
                  <a:pt x="4005072" y="16764"/>
                </a:lnTo>
                <a:lnTo>
                  <a:pt x="4002023" y="18287"/>
                </a:lnTo>
                <a:close/>
              </a:path>
              <a:path w="4005579" h="317500">
                <a:moveTo>
                  <a:pt x="4002023" y="39624"/>
                </a:moveTo>
                <a:lnTo>
                  <a:pt x="3995928" y="39624"/>
                </a:lnTo>
                <a:lnTo>
                  <a:pt x="3994404" y="36575"/>
                </a:lnTo>
                <a:lnTo>
                  <a:pt x="3994404" y="32004"/>
                </a:lnTo>
                <a:lnTo>
                  <a:pt x="3995928" y="28956"/>
                </a:lnTo>
                <a:lnTo>
                  <a:pt x="4002023" y="28956"/>
                </a:lnTo>
                <a:lnTo>
                  <a:pt x="4005072" y="32004"/>
                </a:lnTo>
                <a:lnTo>
                  <a:pt x="4005072" y="36575"/>
                </a:lnTo>
                <a:lnTo>
                  <a:pt x="4002023" y="39624"/>
                </a:lnTo>
                <a:close/>
              </a:path>
              <a:path w="4005579" h="317500">
                <a:moveTo>
                  <a:pt x="4002023" y="60960"/>
                </a:moveTo>
                <a:lnTo>
                  <a:pt x="3995928" y="60960"/>
                </a:lnTo>
                <a:lnTo>
                  <a:pt x="3994404" y="57912"/>
                </a:lnTo>
                <a:lnTo>
                  <a:pt x="3994404" y="51816"/>
                </a:lnTo>
                <a:lnTo>
                  <a:pt x="3995928" y="50291"/>
                </a:lnTo>
                <a:lnTo>
                  <a:pt x="4002023" y="50291"/>
                </a:lnTo>
                <a:lnTo>
                  <a:pt x="4005072" y="51816"/>
                </a:lnTo>
                <a:lnTo>
                  <a:pt x="4005072" y="57912"/>
                </a:lnTo>
                <a:lnTo>
                  <a:pt x="4002023" y="60960"/>
                </a:lnTo>
                <a:close/>
              </a:path>
              <a:path w="4005579" h="317500">
                <a:moveTo>
                  <a:pt x="4002023" y="82295"/>
                </a:moveTo>
                <a:lnTo>
                  <a:pt x="3995928" y="82295"/>
                </a:lnTo>
                <a:lnTo>
                  <a:pt x="3994404" y="79248"/>
                </a:lnTo>
                <a:lnTo>
                  <a:pt x="3994404" y="73152"/>
                </a:lnTo>
                <a:lnTo>
                  <a:pt x="3995928" y="71628"/>
                </a:lnTo>
                <a:lnTo>
                  <a:pt x="4002023" y="71628"/>
                </a:lnTo>
                <a:lnTo>
                  <a:pt x="4005072" y="73152"/>
                </a:lnTo>
                <a:lnTo>
                  <a:pt x="4005072" y="79248"/>
                </a:lnTo>
                <a:lnTo>
                  <a:pt x="4002023" y="82295"/>
                </a:lnTo>
                <a:close/>
              </a:path>
              <a:path w="4005579" h="317500">
                <a:moveTo>
                  <a:pt x="4002023" y="102108"/>
                </a:moveTo>
                <a:lnTo>
                  <a:pt x="3995928" y="102108"/>
                </a:lnTo>
                <a:lnTo>
                  <a:pt x="3994404" y="100583"/>
                </a:lnTo>
                <a:lnTo>
                  <a:pt x="3994404" y="94487"/>
                </a:lnTo>
                <a:lnTo>
                  <a:pt x="3995928" y="91440"/>
                </a:lnTo>
                <a:lnTo>
                  <a:pt x="4002023" y="91440"/>
                </a:lnTo>
                <a:lnTo>
                  <a:pt x="4005072" y="94487"/>
                </a:lnTo>
                <a:lnTo>
                  <a:pt x="4005072" y="100583"/>
                </a:lnTo>
                <a:lnTo>
                  <a:pt x="4002023" y="102108"/>
                </a:lnTo>
                <a:close/>
              </a:path>
              <a:path w="4005579" h="317500">
                <a:moveTo>
                  <a:pt x="4002023" y="123444"/>
                </a:moveTo>
                <a:lnTo>
                  <a:pt x="3995928" y="123444"/>
                </a:lnTo>
                <a:lnTo>
                  <a:pt x="3994404" y="120395"/>
                </a:lnTo>
                <a:lnTo>
                  <a:pt x="3994404" y="115824"/>
                </a:lnTo>
                <a:lnTo>
                  <a:pt x="3995928" y="112775"/>
                </a:lnTo>
                <a:lnTo>
                  <a:pt x="4002023" y="112775"/>
                </a:lnTo>
                <a:lnTo>
                  <a:pt x="4005072" y="115824"/>
                </a:lnTo>
                <a:lnTo>
                  <a:pt x="4005072" y="120395"/>
                </a:lnTo>
                <a:lnTo>
                  <a:pt x="4002023" y="123444"/>
                </a:lnTo>
                <a:close/>
              </a:path>
              <a:path w="4005579" h="317500">
                <a:moveTo>
                  <a:pt x="4002023" y="144779"/>
                </a:moveTo>
                <a:lnTo>
                  <a:pt x="3995928" y="144779"/>
                </a:lnTo>
                <a:lnTo>
                  <a:pt x="3994404" y="141732"/>
                </a:lnTo>
                <a:lnTo>
                  <a:pt x="3994404" y="135636"/>
                </a:lnTo>
                <a:lnTo>
                  <a:pt x="3995928" y="134112"/>
                </a:lnTo>
                <a:lnTo>
                  <a:pt x="4002023" y="134112"/>
                </a:lnTo>
                <a:lnTo>
                  <a:pt x="4005072" y="135636"/>
                </a:lnTo>
                <a:lnTo>
                  <a:pt x="4005072" y="141732"/>
                </a:lnTo>
                <a:lnTo>
                  <a:pt x="4002023" y="144779"/>
                </a:lnTo>
                <a:close/>
              </a:path>
              <a:path w="4005579" h="317500">
                <a:moveTo>
                  <a:pt x="4002023" y="166116"/>
                </a:moveTo>
                <a:lnTo>
                  <a:pt x="3995928" y="166116"/>
                </a:lnTo>
                <a:lnTo>
                  <a:pt x="3994404" y="163068"/>
                </a:lnTo>
                <a:lnTo>
                  <a:pt x="3994404" y="156971"/>
                </a:lnTo>
                <a:lnTo>
                  <a:pt x="3995928" y="155448"/>
                </a:lnTo>
                <a:lnTo>
                  <a:pt x="4002023" y="155448"/>
                </a:lnTo>
                <a:lnTo>
                  <a:pt x="4005072" y="156971"/>
                </a:lnTo>
                <a:lnTo>
                  <a:pt x="4005072" y="163068"/>
                </a:lnTo>
                <a:lnTo>
                  <a:pt x="4002023" y="166116"/>
                </a:lnTo>
                <a:close/>
              </a:path>
              <a:path w="4005579" h="317500">
                <a:moveTo>
                  <a:pt x="4002023" y="185928"/>
                </a:moveTo>
                <a:lnTo>
                  <a:pt x="3995928" y="185928"/>
                </a:lnTo>
                <a:lnTo>
                  <a:pt x="3994404" y="184404"/>
                </a:lnTo>
                <a:lnTo>
                  <a:pt x="3994404" y="178308"/>
                </a:lnTo>
                <a:lnTo>
                  <a:pt x="3995928" y="175260"/>
                </a:lnTo>
                <a:lnTo>
                  <a:pt x="4002023" y="175260"/>
                </a:lnTo>
                <a:lnTo>
                  <a:pt x="4005072" y="178308"/>
                </a:lnTo>
                <a:lnTo>
                  <a:pt x="4005072" y="184404"/>
                </a:lnTo>
                <a:lnTo>
                  <a:pt x="4002023" y="185928"/>
                </a:lnTo>
                <a:close/>
              </a:path>
              <a:path w="4005579" h="317500">
                <a:moveTo>
                  <a:pt x="4002023" y="207264"/>
                </a:moveTo>
                <a:lnTo>
                  <a:pt x="3995928" y="207264"/>
                </a:lnTo>
                <a:lnTo>
                  <a:pt x="3994404" y="205740"/>
                </a:lnTo>
                <a:lnTo>
                  <a:pt x="3994404" y="199644"/>
                </a:lnTo>
                <a:lnTo>
                  <a:pt x="3995928" y="196595"/>
                </a:lnTo>
                <a:lnTo>
                  <a:pt x="4002023" y="196595"/>
                </a:lnTo>
                <a:lnTo>
                  <a:pt x="4005072" y="199644"/>
                </a:lnTo>
                <a:lnTo>
                  <a:pt x="4005072" y="205740"/>
                </a:lnTo>
                <a:lnTo>
                  <a:pt x="4002023" y="207264"/>
                </a:lnTo>
                <a:close/>
              </a:path>
              <a:path w="4005579" h="317500">
                <a:moveTo>
                  <a:pt x="4002023" y="228600"/>
                </a:moveTo>
                <a:lnTo>
                  <a:pt x="3995928" y="228600"/>
                </a:lnTo>
                <a:lnTo>
                  <a:pt x="3994404" y="225552"/>
                </a:lnTo>
                <a:lnTo>
                  <a:pt x="3994404" y="219456"/>
                </a:lnTo>
                <a:lnTo>
                  <a:pt x="3995928" y="217932"/>
                </a:lnTo>
                <a:lnTo>
                  <a:pt x="4002023" y="217932"/>
                </a:lnTo>
                <a:lnTo>
                  <a:pt x="4005072" y="219456"/>
                </a:lnTo>
                <a:lnTo>
                  <a:pt x="4005072" y="225552"/>
                </a:lnTo>
                <a:lnTo>
                  <a:pt x="4002023" y="228600"/>
                </a:lnTo>
                <a:close/>
              </a:path>
              <a:path w="4005579" h="317500">
                <a:moveTo>
                  <a:pt x="4002023" y="249936"/>
                </a:moveTo>
                <a:lnTo>
                  <a:pt x="3995928" y="249936"/>
                </a:lnTo>
                <a:lnTo>
                  <a:pt x="3994404" y="246887"/>
                </a:lnTo>
                <a:lnTo>
                  <a:pt x="3994404" y="240791"/>
                </a:lnTo>
                <a:lnTo>
                  <a:pt x="3995928" y="239268"/>
                </a:lnTo>
                <a:lnTo>
                  <a:pt x="4002023" y="239268"/>
                </a:lnTo>
                <a:lnTo>
                  <a:pt x="4005072" y="240791"/>
                </a:lnTo>
                <a:lnTo>
                  <a:pt x="4005072" y="246887"/>
                </a:lnTo>
                <a:lnTo>
                  <a:pt x="4002023" y="249936"/>
                </a:lnTo>
                <a:close/>
              </a:path>
              <a:path w="4005579" h="317500">
                <a:moveTo>
                  <a:pt x="4002023" y="269748"/>
                </a:moveTo>
                <a:lnTo>
                  <a:pt x="3995928" y="269748"/>
                </a:lnTo>
                <a:lnTo>
                  <a:pt x="3994404" y="268224"/>
                </a:lnTo>
                <a:lnTo>
                  <a:pt x="3994404" y="262128"/>
                </a:lnTo>
                <a:lnTo>
                  <a:pt x="3995928" y="259079"/>
                </a:lnTo>
                <a:lnTo>
                  <a:pt x="4002023" y="259079"/>
                </a:lnTo>
                <a:lnTo>
                  <a:pt x="4005072" y="262128"/>
                </a:lnTo>
                <a:lnTo>
                  <a:pt x="4005072" y="268224"/>
                </a:lnTo>
                <a:lnTo>
                  <a:pt x="4002023" y="269748"/>
                </a:lnTo>
                <a:close/>
              </a:path>
              <a:path w="4005579" h="317500">
                <a:moveTo>
                  <a:pt x="4002023" y="291083"/>
                </a:moveTo>
                <a:lnTo>
                  <a:pt x="3995928" y="291083"/>
                </a:lnTo>
                <a:lnTo>
                  <a:pt x="3994404" y="289560"/>
                </a:lnTo>
                <a:lnTo>
                  <a:pt x="3994404" y="283464"/>
                </a:lnTo>
                <a:lnTo>
                  <a:pt x="3995928" y="280416"/>
                </a:lnTo>
                <a:lnTo>
                  <a:pt x="4002023" y="280416"/>
                </a:lnTo>
                <a:lnTo>
                  <a:pt x="4005072" y="283464"/>
                </a:lnTo>
                <a:lnTo>
                  <a:pt x="4005072" y="289560"/>
                </a:lnTo>
                <a:lnTo>
                  <a:pt x="4002023" y="291083"/>
                </a:lnTo>
                <a:close/>
              </a:path>
              <a:path w="4005579" h="317500">
                <a:moveTo>
                  <a:pt x="4002023" y="312420"/>
                </a:moveTo>
                <a:lnTo>
                  <a:pt x="3995928" y="312420"/>
                </a:lnTo>
                <a:lnTo>
                  <a:pt x="3994404" y="309371"/>
                </a:lnTo>
                <a:lnTo>
                  <a:pt x="3994404" y="303275"/>
                </a:lnTo>
                <a:lnTo>
                  <a:pt x="3995928" y="301752"/>
                </a:lnTo>
                <a:lnTo>
                  <a:pt x="4002023" y="301752"/>
                </a:lnTo>
                <a:lnTo>
                  <a:pt x="4005072" y="303275"/>
                </a:lnTo>
                <a:lnTo>
                  <a:pt x="4005072" y="309371"/>
                </a:lnTo>
                <a:lnTo>
                  <a:pt x="4002023" y="312420"/>
                </a:lnTo>
                <a:close/>
              </a:path>
              <a:path w="4005579" h="317500">
                <a:moveTo>
                  <a:pt x="3986784" y="316991"/>
                </a:moveTo>
                <a:lnTo>
                  <a:pt x="3980688" y="316991"/>
                </a:lnTo>
                <a:lnTo>
                  <a:pt x="3977639" y="313944"/>
                </a:lnTo>
                <a:lnTo>
                  <a:pt x="3977639" y="309371"/>
                </a:lnTo>
                <a:lnTo>
                  <a:pt x="3980688" y="306324"/>
                </a:lnTo>
                <a:lnTo>
                  <a:pt x="3986784" y="306324"/>
                </a:lnTo>
                <a:lnTo>
                  <a:pt x="3988308" y="309371"/>
                </a:lnTo>
                <a:lnTo>
                  <a:pt x="3988308" y="313944"/>
                </a:lnTo>
                <a:lnTo>
                  <a:pt x="3986784" y="316991"/>
                </a:lnTo>
                <a:close/>
              </a:path>
              <a:path w="4005579" h="317500">
                <a:moveTo>
                  <a:pt x="3965448" y="316991"/>
                </a:moveTo>
                <a:lnTo>
                  <a:pt x="3959352" y="316991"/>
                </a:lnTo>
                <a:lnTo>
                  <a:pt x="3957828" y="313944"/>
                </a:lnTo>
                <a:lnTo>
                  <a:pt x="3957828" y="309371"/>
                </a:lnTo>
                <a:lnTo>
                  <a:pt x="3959352" y="306324"/>
                </a:lnTo>
                <a:lnTo>
                  <a:pt x="3965448" y="306324"/>
                </a:lnTo>
                <a:lnTo>
                  <a:pt x="3966972" y="309371"/>
                </a:lnTo>
                <a:lnTo>
                  <a:pt x="3966972" y="313944"/>
                </a:lnTo>
                <a:lnTo>
                  <a:pt x="3965448" y="316991"/>
                </a:lnTo>
                <a:close/>
              </a:path>
              <a:path w="4005579" h="317500">
                <a:moveTo>
                  <a:pt x="3944112" y="316991"/>
                </a:moveTo>
                <a:lnTo>
                  <a:pt x="3938016" y="316991"/>
                </a:lnTo>
                <a:lnTo>
                  <a:pt x="3936492" y="313944"/>
                </a:lnTo>
                <a:lnTo>
                  <a:pt x="3936492" y="309371"/>
                </a:lnTo>
                <a:lnTo>
                  <a:pt x="3938016" y="306324"/>
                </a:lnTo>
                <a:lnTo>
                  <a:pt x="3944112" y="306324"/>
                </a:lnTo>
                <a:lnTo>
                  <a:pt x="3947160" y="309371"/>
                </a:lnTo>
                <a:lnTo>
                  <a:pt x="3947160" y="313944"/>
                </a:lnTo>
                <a:lnTo>
                  <a:pt x="3944112" y="316991"/>
                </a:lnTo>
                <a:close/>
              </a:path>
              <a:path w="4005579" h="317500">
                <a:moveTo>
                  <a:pt x="3922776" y="316991"/>
                </a:moveTo>
                <a:lnTo>
                  <a:pt x="3918204" y="316991"/>
                </a:lnTo>
                <a:lnTo>
                  <a:pt x="3915156" y="313944"/>
                </a:lnTo>
                <a:lnTo>
                  <a:pt x="3915156" y="309371"/>
                </a:lnTo>
                <a:lnTo>
                  <a:pt x="3918204" y="306324"/>
                </a:lnTo>
                <a:lnTo>
                  <a:pt x="3922776" y="306324"/>
                </a:lnTo>
                <a:lnTo>
                  <a:pt x="3925823" y="309371"/>
                </a:lnTo>
                <a:lnTo>
                  <a:pt x="3925823" y="313944"/>
                </a:lnTo>
                <a:lnTo>
                  <a:pt x="3922776" y="316991"/>
                </a:lnTo>
                <a:close/>
              </a:path>
              <a:path w="4005579" h="317500">
                <a:moveTo>
                  <a:pt x="3902964" y="316991"/>
                </a:moveTo>
                <a:lnTo>
                  <a:pt x="3896868" y="316991"/>
                </a:lnTo>
                <a:lnTo>
                  <a:pt x="3893820" y="313944"/>
                </a:lnTo>
                <a:lnTo>
                  <a:pt x="3893820" y="309371"/>
                </a:lnTo>
                <a:lnTo>
                  <a:pt x="3896868" y="306324"/>
                </a:lnTo>
                <a:lnTo>
                  <a:pt x="3902964" y="306324"/>
                </a:lnTo>
                <a:lnTo>
                  <a:pt x="3904488" y="309371"/>
                </a:lnTo>
                <a:lnTo>
                  <a:pt x="3904488" y="313944"/>
                </a:lnTo>
                <a:lnTo>
                  <a:pt x="3902964" y="316991"/>
                </a:lnTo>
                <a:close/>
              </a:path>
              <a:path w="4005579" h="317500">
                <a:moveTo>
                  <a:pt x="3881628" y="316991"/>
                </a:moveTo>
                <a:lnTo>
                  <a:pt x="3875531" y="316991"/>
                </a:lnTo>
                <a:lnTo>
                  <a:pt x="3872484" y="313944"/>
                </a:lnTo>
                <a:lnTo>
                  <a:pt x="3872484" y="309371"/>
                </a:lnTo>
                <a:lnTo>
                  <a:pt x="3875531" y="306324"/>
                </a:lnTo>
                <a:lnTo>
                  <a:pt x="3881628" y="306324"/>
                </a:lnTo>
                <a:lnTo>
                  <a:pt x="3883152" y="309371"/>
                </a:lnTo>
                <a:lnTo>
                  <a:pt x="3883152" y="313944"/>
                </a:lnTo>
                <a:lnTo>
                  <a:pt x="3881628" y="316991"/>
                </a:lnTo>
                <a:close/>
              </a:path>
              <a:path w="4005579" h="317500">
                <a:moveTo>
                  <a:pt x="3860292" y="316991"/>
                </a:moveTo>
                <a:lnTo>
                  <a:pt x="3854196" y="316991"/>
                </a:lnTo>
                <a:lnTo>
                  <a:pt x="3852672" y="313944"/>
                </a:lnTo>
                <a:lnTo>
                  <a:pt x="3852672" y="309371"/>
                </a:lnTo>
                <a:lnTo>
                  <a:pt x="3854196" y="306324"/>
                </a:lnTo>
                <a:lnTo>
                  <a:pt x="3860292" y="306324"/>
                </a:lnTo>
                <a:lnTo>
                  <a:pt x="3863339" y="309371"/>
                </a:lnTo>
                <a:lnTo>
                  <a:pt x="3863339" y="313944"/>
                </a:lnTo>
                <a:lnTo>
                  <a:pt x="3860292" y="316991"/>
                </a:lnTo>
                <a:close/>
              </a:path>
              <a:path w="4005579" h="317500">
                <a:moveTo>
                  <a:pt x="3838956" y="316991"/>
                </a:moveTo>
                <a:lnTo>
                  <a:pt x="3834384" y="316991"/>
                </a:lnTo>
                <a:lnTo>
                  <a:pt x="3831336" y="313944"/>
                </a:lnTo>
                <a:lnTo>
                  <a:pt x="3831336" y="309371"/>
                </a:lnTo>
                <a:lnTo>
                  <a:pt x="3834384" y="306324"/>
                </a:lnTo>
                <a:lnTo>
                  <a:pt x="3838956" y="306324"/>
                </a:lnTo>
                <a:lnTo>
                  <a:pt x="3842004" y="309371"/>
                </a:lnTo>
                <a:lnTo>
                  <a:pt x="3842004" y="313944"/>
                </a:lnTo>
                <a:lnTo>
                  <a:pt x="3838956" y="316991"/>
                </a:lnTo>
                <a:close/>
              </a:path>
              <a:path w="4005579" h="317500">
                <a:moveTo>
                  <a:pt x="3819144" y="316991"/>
                </a:moveTo>
                <a:lnTo>
                  <a:pt x="3813047" y="316991"/>
                </a:lnTo>
                <a:lnTo>
                  <a:pt x="3810000" y="313944"/>
                </a:lnTo>
                <a:lnTo>
                  <a:pt x="3810000" y="309371"/>
                </a:lnTo>
                <a:lnTo>
                  <a:pt x="3813047" y="306324"/>
                </a:lnTo>
                <a:lnTo>
                  <a:pt x="3819144" y="306324"/>
                </a:lnTo>
                <a:lnTo>
                  <a:pt x="3820668" y="309371"/>
                </a:lnTo>
                <a:lnTo>
                  <a:pt x="3820668" y="313944"/>
                </a:lnTo>
                <a:lnTo>
                  <a:pt x="3819144" y="316991"/>
                </a:lnTo>
                <a:close/>
              </a:path>
              <a:path w="4005579" h="317500">
                <a:moveTo>
                  <a:pt x="3797808" y="316991"/>
                </a:moveTo>
                <a:lnTo>
                  <a:pt x="3791712" y="316991"/>
                </a:lnTo>
                <a:lnTo>
                  <a:pt x="3788664" y="313944"/>
                </a:lnTo>
                <a:lnTo>
                  <a:pt x="3788664" y="309371"/>
                </a:lnTo>
                <a:lnTo>
                  <a:pt x="3791712" y="306324"/>
                </a:lnTo>
                <a:lnTo>
                  <a:pt x="3797808" y="306324"/>
                </a:lnTo>
                <a:lnTo>
                  <a:pt x="3799331" y="309371"/>
                </a:lnTo>
                <a:lnTo>
                  <a:pt x="3799331" y="313944"/>
                </a:lnTo>
                <a:lnTo>
                  <a:pt x="3797808" y="316991"/>
                </a:lnTo>
                <a:close/>
              </a:path>
              <a:path w="4005579" h="317500">
                <a:moveTo>
                  <a:pt x="3776472" y="316991"/>
                </a:moveTo>
                <a:lnTo>
                  <a:pt x="3770376" y="316991"/>
                </a:lnTo>
                <a:lnTo>
                  <a:pt x="3768852" y="313944"/>
                </a:lnTo>
                <a:lnTo>
                  <a:pt x="3768852" y="309371"/>
                </a:lnTo>
                <a:lnTo>
                  <a:pt x="3770376" y="306324"/>
                </a:lnTo>
                <a:lnTo>
                  <a:pt x="3776472" y="306324"/>
                </a:lnTo>
                <a:lnTo>
                  <a:pt x="3779520" y="309371"/>
                </a:lnTo>
                <a:lnTo>
                  <a:pt x="3779520" y="313944"/>
                </a:lnTo>
                <a:lnTo>
                  <a:pt x="3776472" y="316991"/>
                </a:lnTo>
                <a:close/>
              </a:path>
              <a:path w="4005579" h="317500">
                <a:moveTo>
                  <a:pt x="3755136" y="316991"/>
                </a:moveTo>
                <a:lnTo>
                  <a:pt x="3749039" y="316991"/>
                </a:lnTo>
                <a:lnTo>
                  <a:pt x="3747516" y="313944"/>
                </a:lnTo>
                <a:lnTo>
                  <a:pt x="3747516" y="309371"/>
                </a:lnTo>
                <a:lnTo>
                  <a:pt x="3749039" y="306324"/>
                </a:lnTo>
                <a:lnTo>
                  <a:pt x="3755136" y="306324"/>
                </a:lnTo>
                <a:lnTo>
                  <a:pt x="3758184" y="309371"/>
                </a:lnTo>
                <a:lnTo>
                  <a:pt x="3758184" y="313944"/>
                </a:lnTo>
                <a:lnTo>
                  <a:pt x="3755136" y="316991"/>
                </a:lnTo>
                <a:close/>
              </a:path>
              <a:path w="4005579" h="317500">
                <a:moveTo>
                  <a:pt x="3735323" y="316991"/>
                </a:moveTo>
                <a:lnTo>
                  <a:pt x="3729228" y="316991"/>
                </a:lnTo>
                <a:lnTo>
                  <a:pt x="3726180" y="313944"/>
                </a:lnTo>
                <a:lnTo>
                  <a:pt x="3726180" y="309371"/>
                </a:lnTo>
                <a:lnTo>
                  <a:pt x="3729228" y="306324"/>
                </a:lnTo>
                <a:lnTo>
                  <a:pt x="3735323" y="306324"/>
                </a:lnTo>
                <a:lnTo>
                  <a:pt x="3736847" y="309371"/>
                </a:lnTo>
                <a:lnTo>
                  <a:pt x="3736847" y="313944"/>
                </a:lnTo>
                <a:lnTo>
                  <a:pt x="3735323" y="316991"/>
                </a:lnTo>
                <a:close/>
              </a:path>
              <a:path w="4005579" h="317500">
                <a:moveTo>
                  <a:pt x="3713988" y="316991"/>
                </a:moveTo>
                <a:lnTo>
                  <a:pt x="3707892" y="316991"/>
                </a:lnTo>
                <a:lnTo>
                  <a:pt x="3704844" y="313944"/>
                </a:lnTo>
                <a:lnTo>
                  <a:pt x="3704844" y="309371"/>
                </a:lnTo>
                <a:lnTo>
                  <a:pt x="3707892" y="306324"/>
                </a:lnTo>
                <a:lnTo>
                  <a:pt x="3713988" y="306324"/>
                </a:lnTo>
                <a:lnTo>
                  <a:pt x="3715512" y="309371"/>
                </a:lnTo>
                <a:lnTo>
                  <a:pt x="3715512" y="313944"/>
                </a:lnTo>
                <a:lnTo>
                  <a:pt x="3713988" y="316991"/>
                </a:lnTo>
                <a:close/>
              </a:path>
              <a:path w="4005579" h="317500">
                <a:moveTo>
                  <a:pt x="3692652" y="316991"/>
                </a:moveTo>
                <a:lnTo>
                  <a:pt x="3686556" y="316991"/>
                </a:lnTo>
                <a:lnTo>
                  <a:pt x="3685031" y="313944"/>
                </a:lnTo>
                <a:lnTo>
                  <a:pt x="3685031" y="309371"/>
                </a:lnTo>
                <a:lnTo>
                  <a:pt x="3686556" y="306324"/>
                </a:lnTo>
                <a:lnTo>
                  <a:pt x="3692652" y="306324"/>
                </a:lnTo>
                <a:lnTo>
                  <a:pt x="3695700" y="309371"/>
                </a:lnTo>
                <a:lnTo>
                  <a:pt x="3695700" y="313944"/>
                </a:lnTo>
                <a:lnTo>
                  <a:pt x="3692652" y="316991"/>
                </a:lnTo>
                <a:close/>
              </a:path>
              <a:path w="4005579" h="317500">
                <a:moveTo>
                  <a:pt x="3671316" y="316991"/>
                </a:moveTo>
                <a:lnTo>
                  <a:pt x="3665220" y="316991"/>
                </a:lnTo>
                <a:lnTo>
                  <a:pt x="3663696" y="313944"/>
                </a:lnTo>
                <a:lnTo>
                  <a:pt x="3663696" y="309371"/>
                </a:lnTo>
                <a:lnTo>
                  <a:pt x="3665220" y="306324"/>
                </a:lnTo>
                <a:lnTo>
                  <a:pt x="3671316" y="306324"/>
                </a:lnTo>
                <a:lnTo>
                  <a:pt x="3674364" y="309371"/>
                </a:lnTo>
                <a:lnTo>
                  <a:pt x="3674364" y="313944"/>
                </a:lnTo>
                <a:lnTo>
                  <a:pt x="3671316" y="316991"/>
                </a:lnTo>
                <a:close/>
              </a:path>
              <a:path w="4005579" h="317500">
                <a:moveTo>
                  <a:pt x="3649980" y="316991"/>
                </a:moveTo>
                <a:lnTo>
                  <a:pt x="3645408" y="316991"/>
                </a:lnTo>
                <a:lnTo>
                  <a:pt x="3642360" y="313944"/>
                </a:lnTo>
                <a:lnTo>
                  <a:pt x="3642360" y="309371"/>
                </a:lnTo>
                <a:lnTo>
                  <a:pt x="3645408" y="306324"/>
                </a:lnTo>
                <a:lnTo>
                  <a:pt x="3649980" y="306324"/>
                </a:lnTo>
                <a:lnTo>
                  <a:pt x="3653028" y="309371"/>
                </a:lnTo>
                <a:lnTo>
                  <a:pt x="3653028" y="313944"/>
                </a:lnTo>
                <a:lnTo>
                  <a:pt x="3649980" y="316991"/>
                </a:lnTo>
                <a:close/>
              </a:path>
              <a:path w="4005579" h="317500">
                <a:moveTo>
                  <a:pt x="3630168" y="316991"/>
                </a:moveTo>
                <a:lnTo>
                  <a:pt x="3624072" y="316991"/>
                </a:lnTo>
                <a:lnTo>
                  <a:pt x="3621023" y="313944"/>
                </a:lnTo>
                <a:lnTo>
                  <a:pt x="3621023" y="309371"/>
                </a:lnTo>
                <a:lnTo>
                  <a:pt x="3624072" y="306324"/>
                </a:lnTo>
                <a:lnTo>
                  <a:pt x="3630168" y="306324"/>
                </a:lnTo>
                <a:lnTo>
                  <a:pt x="3631692" y="309371"/>
                </a:lnTo>
                <a:lnTo>
                  <a:pt x="3631692" y="313944"/>
                </a:lnTo>
                <a:lnTo>
                  <a:pt x="3630168" y="316991"/>
                </a:lnTo>
                <a:close/>
              </a:path>
              <a:path w="4005579" h="317500">
                <a:moveTo>
                  <a:pt x="3608831" y="316991"/>
                </a:moveTo>
                <a:lnTo>
                  <a:pt x="3602736" y="316991"/>
                </a:lnTo>
                <a:lnTo>
                  <a:pt x="3601212" y="313944"/>
                </a:lnTo>
                <a:lnTo>
                  <a:pt x="3601212" y="309371"/>
                </a:lnTo>
                <a:lnTo>
                  <a:pt x="3602736" y="306324"/>
                </a:lnTo>
                <a:lnTo>
                  <a:pt x="3608831" y="306324"/>
                </a:lnTo>
                <a:lnTo>
                  <a:pt x="3611880" y="309371"/>
                </a:lnTo>
                <a:lnTo>
                  <a:pt x="3611880" y="313944"/>
                </a:lnTo>
                <a:lnTo>
                  <a:pt x="3608831" y="316991"/>
                </a:lnTo>
                <a:close/>
              </a:path>
              <a:path w="4005579" h="317500">
                <a:moveTo>
                  <a:pt x="3587496" y="316991"/>
                </a:moveTo>
                <a:lnTo>
                  <a:pt x="3581400" y="316991"/>
                </a:lnTo>
                <a:lnTo>
                  <a:pt x="3579876" y="313944"/>
                </a:lnTo>
                <a:lnTo>
                  <a:pt x="3579876" y="309371"/>
                </a:lnTo>
                <a:lnTo>
                  <a:pt x="3581400" y="306324"/>
                </a:lnTo>
                <a:lnTo>
                  <a:pt x="3587496" y="306324"/>
                </a:lnTo>
                <a:lnTo>
                  <a:pt x="3590544" y="309371"/>
                </a:lnTo>
                <a:lnTo>
                  <a:pt x="3590544" y="313944"/>
                </a:lnTo>
                <a:lnTo>
                  <a:pt x="3587496" y="316991"/>
                </a:lnTo>
                <a:close/>
              </a:path>
              <a:path w="4005579" h="317500">
                <a:moveTo>
                  <a:pt x="3566160" y="316991"/>
                </a:moveTo>
                <a:lnTo>
                  <a:pt x="3561588" y="316991"/>
                </a:lnTo>
                <a:lnTo>
                  <a:pt x="3558539" y="313944"/>
                </a:lnTo>
                <a:lnTo>
                  <a:pt x="3558539" y="309371"/>
                </a:lnTo>
                <a:lnTo>
                  <a:pt x="3561588" y="306324"/>
                </a:lnTo>
                <a:lnTo>
                  <a:pt x="3566160" y="306324"/>
                </a:lnTo>
                <a:lnTo>
                  <a:pt x="3569208" y="309371"/>
                </a:lnTo>
                <a:lnTo>
                  <a:pt x="3569208" y="313944"/>
                </a:lnTo>
                <a:lnTo>
                  <a:pt x="3566160" y="316991"/>
                </a:lnTo>
                <a:close/>
              </a:path>
              <a:path w="4005579" h="317500">
                <a:moveTo>
                  <a:pt x="3546347" y="316991"/>
                </a:moveTo>
                <a:lnTo>
                  <a:pt x="3540252" y="316991"/>
                </a:lnTo>
                <a:lnTo>
                  <a:pt x="3537204" y="313944"/>
                </a:lnTo>
                <a:lnTo>
                  <a:pt x="3537204" y="309371"/>
                </a:lnTo>
                <a:lnTo>
                  <a:pt x="3540252" y="306324"/>
                </a:lnTo>
                <a:lnTo>
                  <a:pt x="3546347" y="306324"/>
                </a:lnTo>
                <a:lnTo>
                  <a:pt x="3547872" y="309371"/>
                </a:lnTo>
                <a:lnTo>
                  <a:pt x="3547872" y="313944"/>
                </a:lnTo>
                <a:lnTo>
                  <a:pt x="3546347" y="316991"/>
                </a:lnTo>
                <a:close/>
              </a:path>
              <a:path w="4005579" h="317500">
                <a:moveTo>
                  <a:pt x="3525012" y="316991"/>
                </a:moveTo>
                <a:lnTo>
                  <a:pt x="3518916" y="316991"/>
                </a:lnTo>
                <a:lnTo>
                  <a:pt x="3517392" y="313944"/>
                </a:lnTo>
                <a:lnTo>
                  <a:pt x="3517392" y="309371"/>
                </a:lnTo>
                <a:lnTo>
                  <a:pt x="3518916" y="306324"/>
                </a:lnTo>
                <a:lnTo>
                  <a:pt x="3525012" y="306324"/>
                </a:lnTo>
                <a:lnTo>
                  <a:pt x="3526536" y="309371"/>
                </a:lnTo>
                <a:lnTo>
                  <a:pt x="3526536" y="313944"/>
                </a:lnTo>
                <a:lnTo>
                  <a:pt x="3525012" y="316991"/>
                </a:lnTo>
                <a:close/>
              </a:path>
              <a:path w="4005579" h="317500">
                <a:moveTo>
                  <a:pt x="3503676" y="316991"/>
                </a:moveTo>
                <a:lnTo>
                  <a:pt x="3497580" y="316991"/>
                </a:lnTo>
                <a:lnTo>
                  <a:pt x="3496055" y="313944"/>
                </a:lnTo>
                <a:lnTo>
                  <a:pt x="3496055" y="309371"/>
                </a:lnTo>
                <a:lnTo>
                  <a:pt x="3497580" y="306324"/>
                </a:lnTo>
                <a:lnTo>
                  <a:pt x="3503676" y="306324"/>
                </a:lnTo>
                <a:lnTo>
                  <a:pt x="3506723" y="309371"/>
                </a:lnTo>
                <a:lnTo>
                  <a:pt x="3506723" y="313944"/>
                </a:lnTo>
                <a:lnTo>
                  <a:pt x="3503676" y="316991"/>
                </a:lnTo>
                <a:close/>
              </a:path>
              <a:path w="4005579" h="317500">
                <a:moveTo>
                  <a:pt x="3482339" y="316991"/>
                </a:moveTo>
                <a:lnTo>
                  <a:pt x="3477768" y="316991"/>
                </a:lnTo>
                <a:lnTo>
                  <a:pt x="3474720" y="313944"/>
                </a:lnTo>
                <a:lnTo>
                  <a:pt x="3474720" y="309371"/>
                </a:lnTo>
                <a:lnTo>
                  <a:pt x="3477768" y="306324"/>
                </a:lnTo>
                <a:lnTo>
                  <a:pt x="3482339" y="306324"/>
                </a:lnTo>
                <a:lnTo>
                  <a:pt x="3485388" y="309371"/>
                </a:lnTo>
                <a:lnTo>
                  <a:pt x="3485388" y="313944"/>
                </a:lnTo>
                <a:lnTo>
                  <a:pt x="3482339" y="316991"/>
                </a:lnTo>
                <a:close/>
              </a:path>
              <a:path w="4005579" h="317500">
                <a:moveTo>
                  <a:pt x="3462528" y="316991"/>
                </a:moveTo>
                <a:lnTo>
                  <a:pt x="3456431" y="316991"/>
                </a:lnTo>
                <a:lnTo>
                  <a:pt x="3453384" y="313944"/>
                </a:lnTo>
                <a:lnTo>
                  <a:pt x="3453384" y="309371"/>
                </a:lnTo>
                <a:lnTo>
                  <a:pt x="3456431" y="306324"/>
                </a:lnTo>
                <a:lnTo>
                  <a:pt x="3462528" y="306324"/>
                </a:lnTo>
                <a:lnTo>
                  <a:pt x="3464052" y="309371"/>
                </a:lnTo>
                <a:lnTo>
                  <a:pt x="3464052" y="313944"/>
                </a:lnTo>
                <a:lnTo>
                  <a:pt x="3462528" y="316991"/>
                </a:lnTo>
                <a:close/>
              </a:path>
              <a:path w="4005579" h="317500">
                <a:moveTo>
                  <a:pt x="3441192" y="316991"/>
                </a:moveTo>
                <a:lnTo>
                  <a:pt x="3435096" y="316991"/>
                </a:lnTo>
                <a:lnTo>
                  <a:pt x="3433572" y="313944"/>
                </a:lnTo>
                <a:lnTo>
                  <a:pt x="3433572" y="309371"/>
                </a:lnTo>
                <a:lnTo>
                  <a:pt x="3435096" y="306324"/>
                </a:lnTo>
                <a:lnTo>
                  <a:pt x="3441192" y="306324"/>
                </a:lnTo>
                <a:lnTo>
                  <a:pt x="3442716" y="309371"/>
                </a:lnTo>
                <a:lnTo>
                  <a:pt x="3442716" y="313944"/>
                </a:lnTo>
                <a:lnTo>
                  <a:pt x="3441192" y="316991"/>
                </a:lnTo>
                <a:close/>
              </a:path>
              <a:path w="4005579" h="317500">
                <a:moveTo>
                  <a:pt x="3419855" y="316991"/>
                </a:moveTo>
                <a:lnTo>
                  <a:pt x="3413760" y="316991"/>
                </a:lnTo>
                <a:lnTo>
                  <a:pt x="3412236" y="313944"/>
                </a:lnTo>
                <a:lnTo>
                  <a:pt x="3412236" y="309371"/>
                </a:lnTo>
                <a:lnTo>
                  <a:pt x="3413760" y="306324"/>
                </a:lnTo>
                <a:lnTo>
                  <a:pt x="3419855" y="306324"/>
                </a:lnTo>
                <a:lnTo>
                  <a:pt x="3422904" y="309371"/>
                </a:lnTo>
                <a:lnTo>
                  <a:pt x="3422904" y="313944"/>
                </a:lnTo>
                <a:lnTo>
                  <a:pt x="3419855" y="316991"/>
                </a:lnTo>
                <a:close/>
              </a:path>
              <a:path w="4005579" h="317500">
                <a:moveTo>
                  <a:pt x="3398520" y="316991"/>
                </a:moveTo>
                <a:lnTo>
                  <a:pt x="3393947" y="316991"/>
                </a:lnTo>
                <a:lnTo>
                  <a:pt x="3390900" y="313944"/>
                </a:lnTo>
                <a:lnTo>
                  <a:pt x="3390900" y="309371"/>
                </a:lnTo>
                <a:lnTo>
                  <a:pt x="3393947" y="306324"/>
                </a:lnTo>
                <a:lnTo>
                  <a:pt x="3398520" y="306324"/>
                </a:lnTo>
                <a:lnTo>
                  <a:pt x="3401568" y="309371"/>
                </a:lnTo>
                <a:lnTo>
                  <a:pt x="3401568" y="313944"/>
                </a:lnTo>
                <a:lnTo>
                  <a:pt x="3398520" y="316991"/>
                </a:lnTo>
                <a:close/>
              </a:path>
              <a:path w="4005579" h="317500">
                <a:moveTo>
                  <a:pt x="3378708" y="316991"/>
                </a:moveTo>
                <a:lnTo>
                  <a:pt x="3372612" y="316991"/>
                </a:lnTo>
                <a:lnTo>
                  <a:pt x="3369564" y="313944"/>
                </a:lnTo>
                <a:lnTo>
                  <a:pt x="3369564" y="309371"/>
                </a:lnTo>
                <a:lnTo>
                  <a:pt x="3372612" y="306324"/>
                </a:lnTo>
                <a:lnTo>
                  <a:pt x="3378708" y="306324"/>
                </a:lnTo>
                <a:lnTo>
                  <a:pt x="3380231" y="309371"/>
                </a:lnTo>
                <a:lnTo>
                  <a:pt x="3380231" y="313944"/>
                </a:lnTo>
                <a:lnTo>
                  <a:pt x="3378708" y="316991"/>
                </a:lnTo>
                <a:close/>
              </a:path>
              <a:path w="4005579" h="317500">
                <a:moveTo>
                  <a:pt x="3357372" y="316991"/>
                </a:moveTo>
                <a:lnTo>
                  <a:pt x="3351276" y="316991"/>
                </a:lnTo>
                <a:lnTo>
                  <a:pt x="3349752" y="313944"/>
                </a:lnTo>
                <a:lnTo>
                  <a:pt x="3349752" y="309371"/>
                </a:lnTo>
                <a:lnTo>
                  <a:pt x="3351276" y="306324"/>
                </a:lnTo>
                <a:lnTo>
                  <a:pt x="3357372" y="306324"/>
                </a:lnTo>
                <a:lnTo>
                  <a:pt x="3358896" y="309371"/>
                </a:lnTo>
                <a:lnTo>
                  <a:pt x="3358896" y="313944"/>
                </a:lnTo>
                <a:lnTo>
                  <a:pt x="3357372" y="316991"/>
                </a:lnTo>
                <a:close/>
              </a:path>
              <a:path w="4005579" h="317500">
                <a:moveTo>
                  <a:pt x="3336036" y="316991"/>
                </a:moveTo>
                <a:lnTo>
                  <a:pt x="3329939" y="316991"/>
                </a:lnTo>
                <a:lnTo>
                  <a:pt x="3328416" y="313944"/>
                </a:lnTo>
                <a:lnTo>
                  <a:pt x="3328416" y="309371"/>
                </a:lnTo>
                <a:lnTo>
                  <a:pt x="3329939" y="306324"/>
                </a:lnTo>
                <a:lnTo>
                  <a:pt x="3336036" y="306324"/>
                </a:lnTo>
                <a:lnTo>
                  <a:pt x="3339084" y="309371"/>
                </a:lnTo>
                <a:lnTo>
                  <a:pt x="3339084" y="313944"/>
                </a:lnTo>
                <a:lnTo>
                  <a:pt x="3336036" y="316991"/>
                </a:lnTo>
                <a:close/>
              </a:path>
              <a:path w="4005579" h="317500">
                <a:moveTo>
                  <a:pt x="3314700" y="316991"/>
                </a:moveTo>
                <a:lnTo>
                  <a:pt x="3310128" y="316991"/>
                </a:lnTo>
                <a:lnTo>
                  <a:pt x="3307080" y="313944"/>
                </a:lnTo>
                <a:lnTo>
                  <a:pt x="3307080" y="309371"/>
                </a:lnTo>
                <a:lnTo>
                  <a:pt x="3310128" y="306324"/>
                </a:lnTo>
                <a:lnTo>
                  <a:pt x="3314700" y="306324"/>
                </a:lnTo>
                <a:lnTo>
                  <a:pt x="3317747" y="309371"/>
                </a:lnTo>
                <a:lnTo>
                  <a:pt x="3317747" y="313944"/>
                </a:lnTo>
                <a:lnTo>
                  <a:pt x="3314700" y="316991"/>
                </a:lnTo>
                <a:close/>
              </a:path>
              <a:path w="4005579" h="317500">
                <a:moveTo>
                  <a:pt x="3294888" y="316991"/>
                </a:moveTo>
                <a:lnTo>
                  <a:pt x="3288792" y="316991"/>
                </a:lnTo>
                <a:lnTo>
                  <a:pt x="3285744" y="313944"/>
                </a:lnTo>
                <a:lnTo>
                  <a:pt x="3285744" y="309371"/>
                </a:lnTo>
                <a:lnTo>
                  <a:pt x="3288792" y="306324"/>
                </a:lnTo>
                <a:lnTo>
                  <a:pt x="3294888" y="306324"/>
                </a:lnTo>
                <a:lnTo>
                  <a:pt x="3296412" y="309371"/>
                </a:lnTo>
                <a:lnTo>
                  <a:pt x="3296412" y="313944"/>
                </a:lnTo>
                <a:lnTo>
                  <a:pt x="3294888" y="316991"/>
                </a:lnTo>
                <a:close/>
              </a:path>
              <a:path w="4005579" h="317500">
                <a:moveTo>
                  <a:pt x="3273552" y="316991"/>
                </a:moveTo>
                <a:lnTo>
                  <a:pt x="3267455" y="316991"/>
                </a:lnTo>
                <a:lnTo>
                  <a:pt x="3265931" y="313944"/>
                </a:lnTo>
                <a:lnTo>
                  <a:pt x="3265931" y="309371"/>
                </a:lnTo>
                <a:lnTo>
                  <a:pt x="3267455" y="306324"/>
                </a:lnTo>
                <a:lnTo>
                  <a:pt x="3273552" y="306324"/>
                </a:lnTo>
                <a:lnTo>
                  <a:pt x="3275076" y="309371"/>
                </a:lnTo>
                <a:lnTo>
                  <a:pt x="3275076" y="313944"/>
                </a:lnTo>
                <a:lnTo>
                  <a:pt x="3273552" y="316991"/>
                </a:lnTo>
                <a:close/>
              </a:path>
              <a:path w="4005579" h="317500">
                <a:moveTo>
                  <a:pt x="3252216" y="316991"/>
                </a:moveTo>
                <a:lnTo>
                  <a:pt x="3246120" y="316991"/>
                </a:lnTo>
                <a:lnTo>
                  <a:pt x="3244596" y="313944"/>
                </a:lnTo>
                <a:lnTo>
                  <a:pt x="3244596" y="309371"/>
                </a:lnTo>
                <a:lnTo>
                  <a:pt x="3246120" y="306324"/>
                </a:lnTo>
                <a:lnTo>
                  <a:pt x="3252216" y="306324"/>
                </a:lnTo>
                <a:lnTo>
                  <a:pt x="3255264" y="309371"/>
                </a:lnTo>
                <a:lnTo>
                  <a:pt x="3255264" y="313944"/>
                </a:lnTo>
                <a:lnTo>
                  <a:pt x="3252216" y="316991"/>
                </a:lnTo>
                <a:close/>
              </a:path>
              <a:path w="4005579" h="317500">
                <a:moveTo>
                  <a:pt x="3230880" y="316991"/>
                </a:moveTo>
                <a:lnTo>
                  <a:pt x="3226308" y="316991"/>
                </a:lnTo>
                <a:lnTo>
                  <a:pt x="3223260" y="313944"/>
                </a:lnTo>
                <a:lnTo>
                  <a:pt x="3223260" y="309371"/>
                </a:lnTo>
                <a:lnTo>
                  <a:pt x="3226308" y="306324"/>
                </a:lnTo>
                <a:lnTo>
                  <a:pt x="3230880" y="306324"/>
                </a:lnTo>
                <a:lnTo>
                  <a:pt x="3233928" y="309371"/>
                </a:lnTo>
                <a:lnTo>
                  <a:pt x="3233928" y="313944"/>
                </a:lnTo>
                <a:lnTo>
                  <a:pt x="3230880" y="316991"/>
                </a:lnTo>
                <a:close/>
              </a:path>
              <a:path w="4005579" h="317500">
                <a:moveTo>
                  <a:pt x="3211068" y="316991"/>
                </a:moveTo>
                <a:lnTo>
                  <a:pt x="3204972" y="316991"/>
                </a:lnTo>
                <a:lnTo>
                  <a:pt x="3201923" y="313944"/>
                </a:lnTo>
                <a:lnTo>
                  <a:pt x="3201923" y="309371"/>
                </a:lnTo>
                <a:lnTo>
                  <a:pt x="3204972" y="306324"/>
                </a:lnTo>
                <a:lnTo>
                  <a:pt x="3211068" y="306324"/>
                </a:lnTo>
                <a:lnTo>
                  <a:pt x="3212592" y="309371"/>
                </a:lnTo>
                <a:lnTo>
                  <a:pt x="3212592" y="313944"/>
                </a:lnTo>
                <a:lnTo>
                  <a:pt x="3211068" y="316991"/>
                </a:lnTo>
                <a:close/>
              </a:path>
              <a:path w="4005579" h="317500">
                <a:moveTo>
                  <a:pt x="3189731" y="316991"/>
                </a:moveTo>
                <a:lnTo>
                  <a:pt x="3183636" y="316991"/>
                </a:lnTo>
                <a:lnTo>
                  <a:pt x="3180588" y="313944"/>
                </a:lnTo>
                <a:lnTo>
                  <a:pt x="3180588" y="309371"/>
                </a:lnTo>
                <a:lnTo>
                  <a:pt x="3183636" y="306324"/>
                </a:lnTo>
                <a:lnTo>
                  <a:pt x="3189731" y="306324"/>
                </a:lnTo>
                <a:lnTo>
                  <a:pt x="3191255" y="309371"/>
                </a:lnTo>
                <a:lnTo>
                  <a:pt x="3191255" y="313944"/>
                </a:lnTo>
                <a:lnTo>
                  <a:pt x="3189731" y="316991"/>
                </a:lnTo>
                <a:close/>
              </a:path>
              <a:path w="4005579" h="317500">
                <a:moveTo>
                  <a:pt x="3168396" y="316991"/>
                </a:moveTo>
                <a:lnTo>
                  <a:pt x="3162300" y="316991"/>
                </a:lnTo>
                <a:lnTo>
                  <a:pt x="3160776" y="313944"/>
                </a:lnTo>
                <a:lnTo>
                  <a:pt x="3160776" y="309371"/>
                </a:lnTo>
                <a:lnTo>
                  <a:pt x="3162300" y="306324"/>
                </a:lnTo>
                <a:lnTo>
                  <a:pt x="3168396" y="306324"/>
                </a:lnTo>
                <a:lnTo>
                  <a:pt x="3171444" y="309371"/>
                </a:lnTo>
                <a:lnTo>
                  <a:pt x="3171444" y="313944"/>
                </a:lnTo>
                <a:lnTo>
                  <a:pt x="3168396" y="316991"/>
                </a:lnTo>
                <a:close/>
              </a:path>
              <a:path w="4005579" h="317500">
                <a:moveTo>
                  <a:pt x="3147060" y="316991"/>
                </a:moveTo>
                <a:lnTo>
                  <a:pt x="3142488" y="316991"/>
                </a:lnTo>
                <a:lnTo>
                  <a:pt x="3139439" y="313944"/>
                </a:lnTo>
                <a:lnTo>
                  <a:pt x="3139439" y="309371"/>
                </a:lnTo>
                <a:lnTo>
                  <a:pt x="3142488" y="306324"/>
                </a:lnTo>
                <a:lnTo>
                  <a:pt x="3147060" y="306324"/>
                </a:lnTo>
                <a:lnTo>
                  <a:pt x="3150108" y="309371"/>
                </a:lnTo>
                <a:lnTo>
                  <a:pt x="3150108" y="313944"/>
                </a:lnTo>
                <a:lnTo>
                  <a:pt x="3147060" y="316991"/>
                </a:lnTo>
                <a:close/>
              </a:path>
              <a:path w="4005579" h="317500">
                <a:moveTo>
                  <a:pt x="3127247" y="316991"/>
                </a:moveTo>
                <a:lnTo>
                  <a:pt x="3121152" y="316991"/>
                </a:lnTo>
                <a:lnTo>
                  <a:pt x="3118104" y="313944"/>
                </a:lnTo>
                <a:lnTo>
                  <a:pt x="3118104" y="309371"/>
                </a:lnTo>
                <a:lnTo>
                  <a:pt x="3121152" y="306324"/>
                </a:lnTo>
                <a:lnTo>
                  <a:pt x="3127247" y="306324"/>
                </a:lnTo>
                <a:lnTo>
                  <a:pt x="3128772" y="309371"/>
                </a:lnTo>
                <a:lnTo>
                  <a:pt x="3128772" y="313944"/>
                </a:lnTo>
                <a:lnTo>
                  <a:pt x="3127247" y="316991"/>
                </a:lnTo>
                <a:close/>
              </a:path>
              <a:path w="4005579" h="317500">
                <a:moveTo>
                  <a:pt x="3105912" y="316991"/>
                </a:moveTo>
                <a:lnTo>
                  <a:pt x="3099816" y="316991"/>
                </a:lnTo>
                <a:lnTo>
                  <a:pt x="3096768" y="313944"/>
                </a:lnTo>
                <a:lnTo>
                  <a:pt x="3096768" y="309371"/>
                </a:lnTo>
                <a:lnTo>
                  <a:pt x="3099816" y="306324"/>
                </a:lnTo>
                <a:lnTo>
                  <a:pt x="3105912" y="306324"/>
                </a:lnTo>
                <a:lnTo>
                  <a:pt x="3107436" y="309371"/>
                </a:lnTo>
                <a:lnTo>
                  <a:pt x="3107436" y="313944"/>
                </a:lnTo>
                <a:lnTo>
                  <a:pt x="3105912" y="316991"/>
                </a:lnTo>
                <a:close/>
              </a:path>
              <a:path w="4005579" h="317500">
                <a:moveTo>
                  <a:pt x="3084576" y="316991"/>
                </a:moveTo>
                <a:lnTo>
                  <a:pt x="3078480" y="316991"/>
                </a:lnTo>
                <a:lnTo>
                  <a:pt x="3076955" y="313944"/>
                </a:lnTo>
                <a:lnTo>
                  <a:pt x="3076955" y="309371"/>
                </a:lnTo>
                <a:lnTo>
                  <a:pt x="3078480" y="306324"/>
                </a:lnTo>
                <a:lnTo>
                  <a:pt x="3084576" y="306324"/>
                </a:lnTo>
                <a:lnTo>
                  <a:pt x="3087623" y="309371"/>
                </a:lnTo>
                <a:lnTo>
                  <a:pt x="3087623" y="313944"/>
                </a:lnTo>
                <a:lnTo>
                  <a:pt x="3084576" y="316991"/>
                </a:lnTo>
                <a:close/>
              </a:path>
              <a:path w="4005579" h="317500">
                <a:moveTo>
                  <a:pt x="3063239" y="316991"/>
                </a:moveTo>
                <a:lnTo>
                  <a:pt x="3057144" y="316991"/>
                </a:lnTo>
                <a:lnTo>
                  <a:pt x="3055620" y="313944"/>
                </a:lnTo>
                <a:lnTo>
                  <a:pt x="3055620" y="309371"/>
                </a:lnTo>
                <a:lnTo>
                  <a:pt x="3057144" y="306324"/>
                </a:lnTo>
                <a:lnTo>
                  <a:pt x="3063239" y="306324"/>
                </a:lnTo>
                <a:lnTo>
                  <a:pt x="3066288" y="309371"/>
                </a:lnTo>
                <a:lnTo>
                  <a:pt x="3066288" y="313944"/>
                </a:lnTo>
                <a:lnTo>
                  <a:pt x="3063239" y="316991"/>
                </a:lnTo>
                <a:close/>
              </a:path>
              <a:path w="4005579" h="317500">
                <a:moveTo>
                  <a:pt x="3043428" y="316991"/>
                </a:moveTo>
                <a:lnTo>
                  <a:pt x="3037331" y="316991"/>
                </a:lnTo>
                <a:lnTo>
                  <a:pt x="3034284" y="313944"/>
                </a:lnTo>
                <a:lnTo>
                  <a:pt x="3034284" y="309371"/>
                </a:lnTo>
                <a:lnTo>
                  <a:pt x="3037331" y="306324"/>
                </a:lnTo>
                <a:lnTo>
                  <a:pt x="3043428" y="306324"/>
                </a:lnTo>
                <a:lnTo>
                  <a:pt x="3044952" y="309371"/>
                </a:lnTo>
                <a:lnTo>
                  <a:pt x="3044952" y="313944"/>
                </a:lnTo>
                <a:lnTo>
                  <a:pt x="3043428" y="316991"/>
                </a:lnTo>
                <a:close/>
              </a:path>
              <a:path w="4005579" h="317500">
                <a:moveTo>
                  <a:pt x="3022092" y="316991"/>
                </a:moveTo>
                <a:lnTo>
                  <a:pt x="3015996" y="316991"/>
                </a:lnTo>
                <a:lnTo>
                  <a:pt x="3012947" y="313944"/>
                </a:lnTo>
                <a:lnTo>
                  <a:pt x="3012947" y="309371"/>
                </a:lnTo>
                <a:lnTo>
                  <a:pt x="3015996" y="306324"/>
                </a:lnTo>
                <a:lnTo>
                  <a:pt x="3022092" y="306324"/>
                </a:lnTo>
                <a:lnTo>
                  <a:pt x="3023616" y="309371"/>
                </a:lnTo>
                <a:lnTo>
                  <a:pt x="3023616" y="313944"/>
                </a:lnTo>
                <a:lnTo>
                  <a:pt x="3022092" y="316991"/>
                </a:lnTo>
                <a:close/>
              </a:path>
              <a:path w="4005579" h="317500">
                <a:moveTo>
                  <a:pt x="3000755" y="316991"/>
                </a:moveTo>
                <a:lnTo>
                  <a:pt x="2994660" y="316991"/>
                </a:lnTo>
                <a:lnTo>
                  <a:pt x="2993136" y="313944"/>
                </a:lnTo>
                <a:lnTo>
                  <a:pt x="2993136" y="309371"/>
                </a:lnTo>
                <a:lnTo>
                  <a:pt x="2994660" y="306324"/>
                </a:lnTo>
                <a:lnTo>
                  <a:pt x="3000755" y="306324"/>
                </a:lnTo>
                <a:lnTo>
                  <a:pt x="3003804" y="309371"/>
                </a:lnTo>
                <a:lnTo>
                  <a:pt x="3003804" y="313944"/>
                </a:lnTo>
                <a:lnTo>
                  <a:pt x="3000755" y="316991"/>
                </a:lnTo>
                <a:close/>
              </a:path>
              <a:path w="4005579" h="317500">
                <a:moveTo>
                  <a:pt x="2979420" y="316991"/>
                </a:moveTo>
                <a:lnTo>
                  <a:pt x="2973323" y="316991"/>
                </a:lnTo>
                <a:lnTo>
                  <a:pt x="2971800" y="313944"/>
                </a:lnTo>
                <a:lnTo>
                  <a:pt x="2971800" y="309371"/>
                </a:lnTo>
                <a:lnTo>
                  <a:pt x="2973323" y="306324"/>
                </a:lnTo>
                <a:lnTo>
                  <a:pt x="2979420" y="306324"/>
                </a:lnTo>
                <a:lnTo>
                  <a:pt x="2982468" y="309371"/>
                </a:lnTo>
                <a:lnTo>
                  <a:pt x="2982468" y="313944"/>
                </a:lnTo>
                <a:lnTo>
                  <a:pt x="2979420" y="316991"/>
                </a:lnTo>
                <a:close/>
              </a:path>
              <a:path w="4005579" h="317500">
                <a:moveTo>
                  <a:pt x="2959608" y="316991"/>
                </a:moveTo>
                <a:lnTo>
                  <a:pt x="2953512" y="316991"/>
                </a:lnTo>
                <a:lnTo>
                  <a:pt x="2950463" y="313944"/>
                </a:lnTo>
                <a:lnTo>
                  <a:pt x="2950463" y="309371"/>
                </a:lnTo>
                <a:lnTo>
                  <a:pt x="2953512" y="306324"/>
                </a:lnTo>
                <a:lnTo>
                  <a:pt x="2959608" y="306324"/>
                </a:lnTo>
                <a:lnTo>
                  <a:pt x="2961131" y="309371"/>
                </a:lnTo>
                <a:lnTo>
                  <a:pt x="2961131" y="313944"/>
                </a:lnTo>
                <a:lnTo>
                  <a:pt x="2959608" y="316991"/>
                </a:lnTo>
                <a:close/>
              </a:path>
              <a:path w="4005579" h="317500">
                <a:moveTo>
                  <a:pt x="2938272" y="316991"/>
                </a:moveTo>
                <a:lnTo>
                  <a:pt x="2932176" y="316991"/>
                </a:lnTo>
                <a:lnTo>
                  <a:pt x="2929128" y="313944"/>
                </a:lnTo>
                <a:lnTo>
                  <a:pt x="2929128" y="309371"/>
                </a:lnTo>
                <a:lnTo>
                  <a:pt x="2932176" y="306324"/>
                </a:lnTo>
                <a:lnTo>
                  <a:pt x="2938272" y="306324"/>
                </a:lnTo>
                <a:lnTo>
                  <a:pt x="2939796" y="309371"/>
                </a:lnTo>
                <a:lnTo>
                  <a:pt x="2939796" y="313944"/>
                </a:lnTo>
                <a:lnTo>
                  <a:pt x="2938272" y="316991"/>
                </a:lnTo>
                <a:close/>
              </a:path>
              <a:path w="4005579" h="317500">
                <a:moveTo>
                  <a:pt x="2916936" y="316991"/>
                </a:moveTo>
                <a:lnTo>
                  <a:pt x="2910839" y="316991"/>
                </a:lnTo>
                <a:lnTo>
                  <a:pt x="2909316" y="313944"/>
                </a:lnTo>
                <a:lnTo>
                  <a:pt x="2909316" y="309371"/>
                </a:lnTo>
                <a:lnTo>
                  <a:pt x="2910839" y="306324"/>
                </a:lnTo>
                <a:lnTo>
                  <a:pt x="2916936" y="306324"/>
                </a:lnTo>
                <a:lnTo>
                  <a:pt x="2919984" y="309371"/>
                </a:lnTo>
                <a:lnTo>
                  <a:pt x="2919984" y="313944"/>
                </a:lnTo>
                <a:lnTo>
                  <a:pt x="2916936" y="316991"/>
                </a:lnTo>
                <a:close/>
              </a:path>
              <a:path w="4005579" h="317500">
                <a:moveTo>
                  <a:pt x="2895600" y="316991"/>
                </a:moveTo>
                <a:lnTo>
                  <a:pt x="2889504" y="316991"/>
                </a:lnTo>
                <a:lnTo>
                  <a:pt x="2887980" y="313944"/>
                </a:lnTo>
                <a:lnTo>
                  <a:pt x="2887980" y="309371"/>
                </a:lnTo>
                <a:lnTo>
                  <a:pt x="2889504" y="306324"/>
                </a:lnTo>
                <a:lnTo>
                  <a:pt x="2895600" y="306324"/>
                </a:lnTo>
                <a:lnTo>
                  <a:pt x="2898647" y="309371"/>
                </a:lnTo>
                <a:lnTo>
                  <a:pt x="2898647" y="313944"/>
                </a:lnTo>
                <a:lnTo>
                  <a:pt x="2895600" y="316991"/>
                </a:lnTo>
                <a:close/>
              </a:path>
              <a:path w="4005579" h="317500">
                <a:moveTo>
                  <a:pt x="2874263" y="316991"/>
                </a:moveTo>
                <a:lnTo>
                  <a:pt x="2869692" y="316991"/>
                </a:lnTo>
                <a:lnTo>
                  <a:pt x="2866644" y="313944"/>
                </a:lnTo>
                <a:lnTo>
                  <a:pt x="2866644" y="309371"/>
                </a:lnTo>
                <a:lnTo>
                  <a:pt x="2869692" y="306324"/>
                </a:lnTo>
                <a:lnTo>
                  <a:pt x="2874263" y="306324"/>
                </a:lnTo>
                <a:lnTo>
                  <a:pt x="2877312" y="309371"/>
                </a:lnTo>
                <a:lnTo>
                  <a:pt x="2877312" y="313944"/>
                </a:lnTo>
                <a:lnTo>
                  <a:pt x="2874263" y="316991"/>
                </a:lnTo>
                <a:close/>
              </a:path>
              <a:path w="4005579" h="317500">
                <a:moveTo>
                  <a:pt x="2854452" y="316991"/>
                </a:moveTo>
                <a:lnTo>
                  <a:pt x="2848355" y="316991"/>
                </a:lnTo>
                <a:lnTo>
                  <a:pt x="2845308" y="313944"/>
                </a:lnTo>
                <a:lnTo>
                  <a:pt x="2845308" y="309371"/>
                </a:lnTo>
                <a:lnTo>
                  <a:pt x="2848355" y="306324"/>
                </a:lnTo>
                <a:lnTo>
                  <a:pt x="2854452" y="306324"/>
                </a:lnTo>
                <a:lnTo>
                  <a:pt x="2855976" y="309371"/>
                </a:lnTo>
                <a:lnTo>
                  <a:pt x="2855976" y="313944"/>
                </a:lnTo>
                <a:lnTo>
                  <a:pt x="2854452" y="316991"/>
                </a:lnTo>
                <a:close/>
              </a:path>
              <a:path w="4005579" h="317500">
                <a:moveTo>
                  <a:pt x="2833116" y="316991"/>
                </a:moveTo>
                <a:lnTo>
                  <a:pt x="2827020" y="316991"/>
                </a:lnTo>
                <a:lnTo>
                  <a:pt x="2825496" y="313944"/>
                </a:lnTo>
                <a:lnTo>
                  <a:pt x="2825496" y="309371"/>
                </a:lnTo>
                <a:lnTo>
                  <a:pt x="2827020" y="306324"/>
                </a:lnTo>
                <a:lnTo>
                  <a:pt x="2833116" y="306324"/>
                </a:lnTo>
                <a:lnTo>
                  <a:pt x="2836163" y="309371"/>
                </a:lnTo>
                <a:lnTo>
                  <a:pt x="2836163" y="313944"/>
                </a:lnTo>
                <a:lnTo>
                  <a:pt x="2833116" y="316991"/>
                </a:lnTo>
                <a:close/>
              </a:path>
              <a:path w="4005579" h="317500">
                <a:moveTo>
                  <a:pt x="2811780" y="316991"/>
                </a:moveTo>
                <a:lnTo>
                  <a:pt x="2805684" y="316991"/>
                </a:lnTo>
                <a:lnTo>
                  <a:pt x="2804160" y="313944"/>
                </a:lnTo>
                <a:lnTo>
                  <a:pt x="2804160" y="309371"/>
                </a:lnTo>
                <a:lnTo>
                  <a:pt x="2805684" y="306324"/>
                </a:lnTo>
                <a:lnTo>
                  <a:pt x="2811780" y="306324"/>
                </a:lnTo>
                <a:lnTo>
                  <a:pt x="2814828" y="309371"/>
                </a:lnTo>
                <a:lnTo>
                  <a:pt x="2814828" y="313944"/>
                </a:lnTo>
                <a:lnTo>
                  <a:pt x="2811780" y="316991"/>
                </a:lnTo>
                <a:close/>
              </a:path>
              <a:path w="4005579" h="317500">
                <a:moveTo>
                  <a:pt x="2790444" y="316991"/>
                </a:moveTo>
                <a:lnTo>
                  <a:pt x="2785872" y="316991"/>
                </a:lnTo>
                <a:lnTo>
                  <a:pt x="2782823" y="313944"/>
                </a:lnTo>
                <a:lnTo>
                  <a:pt x="2782823" y="309371"/>
                </a:lnTo>
                <a:lnTo>
                  <a:pt x="2785872" y="306324"/>
                </a:lnTo>
                <a:lnTo>
                  <a:pt x="2790444" y="306324"/>
                </a:lnTo>
                <a:lnTo>
                  <a:pt x="2793492" y="309371"/>
                </a:lnTo>
                <a:lnTo>
                  <a:pt x="2793492" y="313944"/>
                </a:lnTo>
                <a:lnTo>
                  <a:pt x="2790444" y="316991"/>
                </a:lnTo>
                <a:close/>
              </a:path>
              <a:path w="4005579" h="317500">
                <a:moveTo>
                  <a:pt x="2770631" y="316991"/>
                </a:moveTo>
                <a:lnTo>
                  <a:pt x="2764536" y="316991"/>
                </a:lnTo>
                <a:lnTo>
                  <a:pt x="2761488" y="313944"/>
                </a:lnTo>
                <a:lnTo>
                  <a:pt x="2761488" y="309371"/>
                </a:lnTo>
                <a:lnTo>
                  <a:pt x="2764536" y="306324"/>
                </a:lnTo>
                <a:lnTo>
                  <a:pt x="2770631" y="306324"/>
                </a:lnTo>
                <a:lnTo>
                  <a:pt x="2772155" y="309371"/>
                </a:lnTo>
                <a:lnTo>
                  <a:pt x="2772155" y="313944"/>
                </a:lnTo>
                <a:lnTo>
                  <a:pt x="2770631" y="316991"/>
                </a:lnTo>
                <a:close/>
              </a:path>
              <a:path w="4005579" h="317500">
                <a:moveTo>
                  <a:pt x="2749296" y="316991"/>
                </a:moveTo>
                <a:lnTo>
                  <a:pt x="2743200" y="316991"/>
                </a:lnTo>
                <a:lnTo>
                  <a:pt x="2741676" y="313944"/>
                </a:lnTo>
                <a:lnTo>
                  <a:pt x="2741676" y="309371"/>
                </a:lnTo>
                <a:lnTo>
                  <a:pt x="2743200" y="306324"/>
                </a:lnTo>
                <a:lnTo>
                  <a:pt x="2749296" y="306324"/>
                </a:lnTo>
                <a:lnTo>
                  <a:pt x="2750820" y="309371"/>
                </a:lnTo>
                <a:lnTo>
                  <a:pt x="2750820" y="313944"/>
                </a:lnTo>
                <a:lnTo>
                  <a:pt x="2749296" y="316991"/>
                </a:lnTo>
                <a:close/>
              </a:path>
              <a:path w="4005579" h="317500">
                <a:moveTo>
                  <a:pt x="2727960" y="316991"/>
                </a:moveTo>
                <a:lnTo>
                  <a:pt x="2721863" y="316991"/>
                </a:lnTo>
                <a:lnTo>
                  <a:pt x="2720339" y="313944"/>
                </a:lnTo>
                <a:lnTo>
                  <a:pt x="2720339" y="309371"/>
                </a:lnTo>
                <a:lnTo>
                  <a:pt x="2721863" y="306324"/>
                </a:lnTo>
                <a:lnTo>
                  <a:pt x="2727960" y="306324"/>
                </a:lnTo>
                <a:lnTo>
                  <a:pt x="2731008" y="309371"/>
                </a:lnTo>
                <a:lnTo>
                  <a:pt x="2731008" y="313944"/>
                </a:lnTo>
                <a:lnTo>
                  <a:pt x="2727960" y="316991"/>
                </a:lnTo>
                <a:close/>
              </a:path>
              <a:path w="4005579" h="317500">
                <a:moveTo>
                  <a:pt x="2706623" y="316991"/>
                </a:moveTo>
                <a:lnTo>
                  <a:pt x="2702052" y="316991"/>
                </a:lnTo>
                <a:lnTo>
                  <a:pt x="2699004" y="313944"/>
                </a:lnTo>
                <a:lnTo>
                  <a:pt x="2699004" y="309371"/>
                </a:lnTo>
                <a:lnTo>
                  <a:pt x="2702052" y="306324"/>
                </a:lnTo>
                <a:lnTo>
                  <a:pt x="2706623" y="306324"/>
                </a:lnTo>
                <a:lnTo>
                  <a:pt x="2709672" y="309371"/>
                </a:lnTo>
                <a:lnTo>
                  <a:pt x="2709672" y="313944"/>
                </a:lnTo>
                <a:lnTo>
                  <a:pt x="2706623" y="316991"/>
                </a:lnTo>
                <a:close/>
              </a:path>
              <a:path w="4005579" h="317500">
                <a:moveTo>
                  <a:pt x="2686812" y="316991"/>
                </a:moveTo>
                <a:lnTo>
                  <a:pt x="2680716" y="316991"/>
                </a:lnTo>
                <a:lnTo>
                  <a:pt x="2677668" y="313944"/>
                </a:lnTo>
                <a:lnTo>
                  <a:pt x="2677668" y="309371"/>
                </a:lnTo>
                <a:lnTo>
                  <a:pt x="2680716" y="306324"/>
                </a:lnTo>
                <a:lnTo>
                  <a:pt x="2686812" y="306324"/>
                </a:lnTo>
                <a:lnTo>
                  <a:pt x="2688336" y="309371"/>
                </a:lnTo>
                <a:lnTo>
                  <a:pt x="2688336" y="313944"/>
                </a:lnTo>
                <a:lnTo>
                  <a:pt x="2686812" y="316991"/>
                </a:lnTo>
                <a:close/>
              </a:path>
              <a:path w="4005579" h="317500">
                <a:moveTo>
                  <a:pt x="2665476" y="316991"/>
                </a:moveTo>
                <a:lnTo>
                  <a:pt x="2659380" y="316991"/>
                </a:lnTo>
                <a:lnTo>
                  <a:pt x="2657855" y="313944"/>
                </a:lnTo>
                <a:lnTo>
                  <a:pt x="2657855" y="309371"/>
                </a:lnTo>
                <a:lnTo>
                  <a:pt x="2659380" y="306324"/>
                </a:lnTo>
                <a:lnTo>
                  <a:pt x="2665476" y="306324"/>
                </a:lnTo>
                <a:lnTo>
                  <a:pt x="2667000" y="309371"/>
                </a:lnTo>
                <a:lnTo>
                  <a:pt x="2667000" y="313944"/>
                </a:lnTo>
                <a:lnTo>
                  <a:pt x="2665476" y="316991"/>
                </a:lnTo>
                <a:close/>
              </a:path>
              <a:path w="4005579" h="317500">
                <a:moveTo>
                  <a:pt x="2644139" y="316991"/>
                </a:moveTo>
                <a:lnTo>
                  <a:pt x="2638044" y="316991"/>
                </a:lnTo>
                <a:lnTo>
                  <a:pt x="2636520" y="313944"/>
                </a:lnTo>
                <a:lnTo>
                  <a:pt x="2636520" y="309371"/>
                </a:lnTo>
                <a:lnTo>
                  <a:pt x="2638044" y="306324"/>
                </a:lnTo>
                <a:lnTo>
                  <a:pt x="2644139" y="306324"/>
                </a:lnTo>
                <a:lnTo>
                  <a:pt x="2647188" y="309371"/>
                </a:lnTo>
                <a:lnTo>
                  <a:pt x="2647188" y="313944"/>
                </a:lnTo>
                <a:lnTo>
                  <a:pt x="2644139" y="316991"/>
                </a:lnTo>
                <a:close/>
              </a:path>
              <a:path w="4005579" h="317500">
                <a:moveTo>
                  <a:pt x="2622804" y="316991"/>
                </a:moveTo>
                <a:lnTo>
                  <a:pt x="2618231" y="316991"/>
                </a:lnTo>
                <a:lnTo>
                  <a:pt x="2615184" y="313944"/>
                </a:lnTo>
                <a:lnTo>
                  <a:pt x="2615184" y="309371"/>
                </a:lnTo>
                <a:lnTo>
                  <a:pt x="2618231" y="306324"/>
                </a:lnTo>
                <a:lnTo>
                  <a:pt x="2622804" y="306324"/>
                </a:lnTo>
                <a:lnTo>
                  <a:pt x="2625852" y="309371"/>
                </a:lnTo>
                <a:lnTo>
                  <a:pt x="2625852" y="313944"/>
                </a:lnTo>
                <a:lnTo>
                  <a:pt x="2622804" y="316991"/>
                </a:lnTo>
                <a:close/>
              </a:path>
              <a:path w="4005579" h="317500">
                <a:moveTo>
                  <a:pt x="2602992" y="316991"/>
                </a:moveTo>
                <a:lnTo>
                  <a:pt x="2596896" y="316991"/>
                </a:lnTo>
                <a:lnTo>
                  <a:pt x="2593847" y="313944"/>
                </a:lnTo>
                <a:lnTo>
                  <a:pt x="2593847" y="309371"/>
                </a:lnTo>
                <a:lnTo>
                  <a:pt x="2596896" y="306324"/>
                </a:lnTo>
                <a:lnTo>
                  <a:pt x="2602992" y="306324"/>
                </a:lnTo>
                <a:lnTo>
                  <a:pt x="2604516" y="309371"/>
                </a:lnTo>
                <a:lnTo>
                  <a:pt x="2604516" y="313944"/>
                </a:lnTo>
                <a:lnTo>
                  <a:pt x="2602992" y="316991"/>
                </a:lnTo>
                <a:close/>
              </a:path>
              <a:path w="4005579" h="317500">
                <a:moveTo>
                  <a:pt x="2581655" y="316991"/>
                </a:moveTo>
                <a:lnTo>
                  <a:pt x="2575560" y="316991"/>
                </a:lnTo>
                <a:lnTo>
                  <a:pt x="2574036" y="313944"/>
                </a:lnTo>
                <a:lnTo>
                  <a:pt x="2574036" y="309371"/>
                </a:lnTo>
                <a:lnTo>
                  <a:pt x="2575560" y="306324"/>
                </a:lnTo>
                <a:lnTo>
                  <a:pt x="2581655" y="306324"/>
                </a:lnTo>
                <a:lnTo>
                  <a:pt x="2583180" y="309371"/>
                </a:lnTo>
                <a:lnTo>
                  <a:pt x="2583180" y="313944"/>
                </a:lnTo>
                <a:lnTo>
                  <a:pt x="2581655" y="316991"/>
                </a:lnTo>
                <a:close/>
              </a:path>
              <a:path w="4005579" h="317500">
                <a:moveTo>
                  <a:pt x="2560320" y="316991"/>
                </a:moveTo>
                <a:lnTo>
                  <a:pt x="2554223" y="316991"/>
                </a:lnTo>
                <a:lnTo>
                  <a:pt x="2552700" y="313944"/>
                </a:lnTo>
                <a:lnTo>
                  <a:pt x="2552700" y="309371"/>
                </a:lnTo>
                <a:lnTo>
                  <a:pt x="2554223" y="306324"/>
                </a:lnTo>
                <a:lnTo>
                  <a:pt x="2560320" y="306324"/>
                </a:lnTo>
                <a:lnTo>
                  <a:pt x="2563368" y="309371"/>
                </a:lnTo>
                <a:lnTo>
                  <a:pt x="2563368" y="313944"/>
                </a:lnTo>
                <a:lnTo>
                  <a:pt x="2560320" y="316991"/>
                </a:lnTo>
                <a:close/>
              </a:path>
              <a:path w="4005579" h="317500">
                <a:moveTo>
                  <a:pt x="2538984" y="316991"/>
                </a:moveTo>
                <a:lnTo>
                  <a:pt x="2534412" y="316991"/>
                </a:lnTo>
                <a:lnTo>
                  <a:pt x="2531363" y="313944"/>
                </a:lnTo>
                <a:lnTo>
                  <a:pt x="2531363" y="309371"/>
                </a:lnTo>
                <a:lnTo>
                  <a:pt x="2534412" y="306324"/>
                </a:lnTo>
                <a:lnTo>
                  <a:pt x="2538984" y="306324"/>
                </a:lnTo>
                <a:lnTo>
                  <a:pt x="2542031" y="309371"/>
                </a:lnTo>
                <a:lnTo>
                  <a:pt x="2542031" y="313944"/>
                </a:lnTo>
                <a:lnTo>
                  <a:pt x="2538984" y="316991"/>
                </a:lnTo>
                <a:close/>
              </a:path>
              <a:path w="4005579" h="317500">
                <a:moveTo>
                  <a:pt x="2519171" y="316991"/>
                </a:moveTo>
                <a:lnTo>
                  <a:pt x="2513076" y="316991"/>
                </a:lnTo>
                <a:lnTo>
                  <a:pt x="2510028" y="313944"/>
                </a:lnTo>
                <a:lnTo>
                  <a:pt x="2510028" y="309371"/>
                </a:lnTo>
                <a:lnTo>
                  <a:pt x="2513076" y="306324"/>
                </a:lnTo>
                <a:lnTo>
                  <a:pt x="2519171" y="306324"/>
                </a:lnTo>
                <a:lnTo>
                  <a:pt x="2520696" y="309371"/>
                </a:lnTo>
                <a:lnTo>
                  <a:pt x="2520696" y="313944"/>
                </a:lnTo>
                <a:lnTo>
                  <a:pt x="2519171" y="316991"/>
                </a:lnTo>
                <a:close/>
              </a:path>
              <a:path w="4005579" h="317500">
                <a:moveTo>
                  <a:pt x="2497836" y="316991"/>
                </a:moveTo>
                <a:lnTo>
                  <a:pt x="2491739" y="316991"/>
                </a:lnTo>
                <a:lnTo>
                  <a:pt x="2490216" y="313944"/>
                </a:lnTo>
                <a:lnTo>
                  <a:pt x="2490216" y="309371"/>
                </a:lnTo>
                <a:lnTo>
                  <a:pt x="2491739" y="306324"/>
                </a:lnTo>
                <a:lnTo>
                  <a:pt x="2497836" y="306324"/>
                </a:lnTo>
                <a:lnTo>
                  <a:pt x="2499360" y="309371"/>
                </a:lnTo>
                <a:lnTo>
                  <a:pt x="2499360" y="313944"/>
                </a:lnTo>
                <a:lnTo>
                  <a:pt x="2497836" y="316991"/>
                </a:lnTo>
                <a:close/>
              </a:path>
              <a:path w="4005579" h="317500">
                <a:moveTo>
                  <a:pt x="2476500" y="316991"/>
                </a:moveTo>
                <a:lnTo>
                  <a:pt x="2470404" y="316991"/>
                </a:lnTo>
                <a:lnTo>
                  <a:pt x="2468880" y="313944"/>
                </a:lnTo>
                <a:lnTo>
                  <a:pt x="2468880" y="309371"/>
                </a:lnTo>
                <a:lnTo>
                  <a:pt x="2470404" y="306324"/>
                </a:lnTo>
                <a:lnTo>
                  <a:pt x="2476500" y="306324"/>
                </a:lnTo>
                <a:lnTo>
                  <a:pt x="2479547" y="309371"/>
                </a:lnTo>
                <a:lnTo>
                  <a:pt x="2479547" y="313944"/>
                </a:lnTo>
                <a:lnTo>
                  <a:pt x="2476500" y="316991"/>
                </a:lnTo>
                <a:close/>
              </a:path>
              <a:path w="4005579" h="317500">
                <a:moveTo>
                  <a:pt x="2455163" y="316991"/>
                </a:moveTo>
                <a:lnTo>
                  <a:pt x="2450592" y="316991"/>
                </a:lnTo>
                <a:lnTo>
                  <a:pt x="2447544" y="313944"/>
                </a:lnTo>
                <a:lnTo>
                  <a:pt x="2447544" y="309371"/>
                </a:lnTo>
                <a:lnTo>
                  <a:pt x="2450592" y="306324"/>
                </a:lnTo>
                <a:lnTo>
                  <a:pt x="2455163" y="306324"/>
                </a:lnTo>
                <a:lnTo>
                  <a:pt x="2458212" y="309371"/>
                </a:lnTo>
                <a:lnTo>
                  <a:pt x="2458212" y="313944"/>
                </a:lnTo>
                <a:lnTo>
                  <a:pt x="2455163" y="316991"/>
                </a:lnTo>
                <a:close/>
              </a:path>
              <a:path w="4005579" h="317500">
                <a:moveTo>
                  <a:pt x="2435352" y="316991"/>
                </a:moveTo>
                <a:lnTo>
                  <a:pt x="2429255" y="316991"/>
                </a:lnTo>
                <a:lnTo>
                  <a:pt x="2426208" y="313944"/>
                </a:lnTo>
                <a:lnTo>
                  <a:pt x="2426208" y="309371"/>
                </a:lnTo>
                <a:lnTo>
                  <a:pt x="2429255" y="306324"/>
                </a:lnTo>
                <a:lnTo>
                  <a:pt x="2435352" y="306324"/>
                </a:lnTo>
                <a:lnTo>
                  <a:pt x="2436876" y="309371"/>
                </a:lnTo>
                <a:lnTo>
                  <a:pt x="2436876" y="313944"/>
                </a:lnTo>
                <a:lnTo>
                  <a:pt x="2435352" y="316991"/>
                </a:lnTo>
                <a:close/>
              </a:path>
              <a:path w="4005579" h="317500">
                <a:moveTo>
                  <a:pt x="2414016" y="316991"/>
                </a:moveTo>
                <a:lnTo>
                  <a:pt x="2407920" y="316991"/>
                </a:lnTo>
                <a:lnTo>
                  <a:pt x="2404871" y="313944"/>
                </a:lnTo>
                <a:lnTo>
                  <a:pt x="2404871" y="309371"/>
                </a:lnTo>
                <a:lnTo>
                  <a:pt x="2407920" y="306324"/>
                </a:lnTo>
                <a:lnTo>
                  <a:pt x="2414016" y="306324"/>
                </a:lnTo>
                <a:lnTo>
                  <a:pt x="2415539" y="309371"/>
                </a:lnTo>
                <a:lnTo>
                  <a:pt x="2415539" y="313944"/>
                </a:lnTo>
                <a:lnTo>
                  <a:pt x="2414016" y="316991"/>
                </a:lnTo>
                <a:close/>
              </a:path>
              <a:path w="4005579" h="317500">
                <a:moveTo>
                  <a:pt x="2392680" y="316991"/>
                </a:moveTo>
                <a:lnTo>
                  <a:pt x="2386584" y="316991"/>
                </a:lnTo>
                <a:lnTo>
                  <a:pt x="2385060" y="313944"/>
                </a:lnTo>
                <a:lnTo>
                  <a:pt x="2385060" y="309371"/>
                </a:lnTo>
                <a:lnTo>
                  <a:pt x="2386584" y="306324"/>
                </a:lnTo>
                <a:lnTo>
                  <a:pt x="2392680" y="306324"/>
                </a:lnTo>
                <a:lnTo>
                  <a:pt x="2395728" y="309371"/>
                </a:lnTo>
                <a:lnTo>
                  <a:pt x="2395728" y="313944"/>
                </a:lnTo>
                <a:lnTo>
                  <a:pt x="2392680" y="316991"/>
                </a:lnTo>
                <a:close/>
              </a:path>
              <a:path w="4005579" h="317500">
                <a:moveTo>
                  <a:pt x="2371344" y="316991"/>
                </a:moveTo>
                <a:lnTo>
                  <a:pt x="2366771" y="316991"/>
                </a:lnTo>
                <a:lnTo>
                  <a:pt x="2363723" y="313944"/>
                </a:lnTo>
                <a:lnTo>
                  <a:pt x="2363723" y="309371"/>
                </a:lnTo>
                <a:lnTo>
                  <a:pt x="2366771" y="306324"/>
                </a:lnTo>
                <a:lnTo>
                  <a:pt x="2371344" y="306324"/>
                </a:lnTo>
                <a:lnTo>
                  <a:pt x="2374392" y="309371"/>
                </a:lnTo>
                <a:lnTo>
                  <a:pt x="2374392" y="313944"/>
                </a:lnTo>
                <a:lnTo>
                  <a:pt x="2371344" y="316991"/>
                </a:lnTo>
                <a:close/>
              </a:path>
              <a:path w="4005579" h="317500">
                <a:moveTo>
                  <a:pt x="2351531" y="316991"/>
                </a:moveTo>
                <a:lnTo>
                  <a:pt x="2345436" y="316991"/>
                </a:lnTo>
                <a:lnTo>
                  <a:pt x="2342388" y="313944"/>
                </a:lnTo>
                <a:lnTo>
                  <a:pt x="2342388" y="309371"/>
                </a:lnTo>
                <a:lnTo>
                  <a:pt x="2345436" y="306324"/>
                </a:lnTo>
                <a:lnTo>
                  <a:pt x="2351531" y="306324"/>
                </a:lnTo>
                <a:lnTo>
                  <a:pt x="2353055" y="309371"/>
                </a:lnTo>
                <a:lnTo>
                  <a:pt x="2353055" y="313944"/>
                </a:lnTo>
                <a:lnTo>
                  <a:pt x="2351531" y="316991"/>
                </a:lnTo>
                <a:close/>
              </a:path>
              <a:path w="4005579" h="317500">
                <a:moveTo>
                  <a:pt x="2330196" y="316991"/>
                </a:moveTo>
                <a:lnTo>
                  <a:pt x="2324100" y="316991"/>
                </a:lnTo>
                <a:lnTo>
                  <a:pt x="2321052" y="313944"/>
                </a:lnTo>
                <a:lnTo>
                  <a:pt x="2321052" y="309371"/>
                </a:lnTo>
                <a:lnTo>
                  <a:pt x="2324100" y="306324"/>
                </a:lnTo>
                <a:lnTo>
                  <a:pt x="2330196" y="306324"/>
                </a:lnTo>
                <a:lnTo>
                  <a:pt x="2331720" y="309371"/>
                </a:lnTo>
                <a:lnTo>
                  <a:pt x="2331720" y="313944"/>
                </a:lnTo>
                <a:lnTo>
                  <a:pt x="2330196" y="316991"/>
                </a:lnTo>
                <a:close/>
              </a:path>
              <a:path w="4005579" h="317500">
                <a:moveTo>
                  <a:pt x="2308860" y="316991"/>
                </a:moveTo>
                <a:lnTo>
                  <a:pt x="2302763" y="316991"/>
                </a:lnTo>
                <a:lnTo>
                  <a:pt x="2301239" y="313944"/>
                </a:lnTo>
                <a:lnTo>
                  <a:pt x="2301239" y="309371"/>
                </a:lnTo>
                <a:lnTo>
                  <a:pt x="2302763" y="306324"/>
                </a:lnTo>
                <a:lnTo>
                  <a:pt x="2308860" y="306324"/>
                </a:lnTo>
                <a:lnTo>
                  <a:pt x="2311908" y="309371"/>
                </a:lnTo>
                <a:lnTo>
                  <a:pt x="2311908" y="313944"/>
                </a:lnTo>
                <a:lnTo>
                  <a:pt x="2308860" y="316991"/>
                </a:lnTo>
                <a:close/>
              </a:path>
              <a:path w="4005579" h="317500">
                <a:moveTo>
                  <a:pt x="2287523" y="316991"/>
                </a:moveTo>
                <a:lnTo>
                  <a:pt x="2281428" y="316991"/>
                </a:lnTo>
                <a:lnTo>
                  <a:pt x="2279904" y="313944"/>
                </a:lnTo>
                <a:lnTo>
                  <a:pt x="2279904" y="309371"/>
                </a:lnTo>
                <a:lnTo>
                  <a:pt x="2281428" y="306324"/>
                </a:lnTo>
                <a:lnTo>
                  <a:pt x="2287523" y="306324"/>
                </a:lnTo>
                <a:lnTo>
                  <a:pt x="2290571" y="309371"/>
                </a:lnTo>
                <a:lnTo>
                  <a:pt x="2290571" y="313944"/>
                </a:lnTo>
                <a:lnTo>
                  <a:pt x="2287523" y="316991"/>
                </a:lnTo>
                <a:close/>
              </a:path>
              <a:path w="4005579" h="317500">
                <a:moveTo>
                  <a:pt x="2267712" y="316991"/>
                </a:moveTo>
                <a:lnTo>
                  <a:pt x="2261616" y="316991"/>
                </a:lnTo>
                <a:lnTo>
                  <a:pt x="2258568" y="313944"/>
                </a:lnTo>
                <a:lnTo>
                  <a:pt x="2258568" y="309371"/>
                </a:lnTo>
                <a:lnTo>
                  <a:pt x="2261616" y="306324"/>
                </a:lnTo>
                <a:lnTo>
                  <a:pt x="2267712" y="306324"/>
                </a:lnTo>
                <a:lnTo>
                  <a:pt x="2269236" y="309371"/>
                </a:lnTo>
                <a:lnTo>
                  <a:pt x="2269236" y="313944"/>
                </a:lnTo>
                <a:lnTo>
                  <a:pt x="2267712" y="316991"/>
                </a:lnTo>
                <a:close/>
              </a:path>
              <a:path w="4005579" h="317500">
                <a:moveTo>
                  <a:pt x="2246376" y="316991"/>
                </a:moveTo>
                <a:lnTo>
                  <a:pt x="2240280" y="316991"/>
                </a:lnTo>
                <a:lnTo>
                  <a:pt x="2237231" y="313944"/>
                </a:lnTo>
                <a:lnTo>
                  <a:pt x="2237231" y="309371"/>
                </a:lnTo>
                <a:lnTo>
                  <a:pt x="2240280" y="306324"/>
                </a:lnTo>
                <a:lnTo>
                  <a:pt x="2246376" y="306324"/>
                </a:lnTo>
                <a:lnTo>
                  <a:pt x="2247900" y="309371"/>
                </a:lnTo>
                <a:lnTo>
                  <a:pt x="2247900" y="313944"/>
                </a:lnTo>
                <a:lnTo>
                  <a:pt x="2246376" y="316991"/>
                </a:lnTo>
                <a:close/>
              </a:path>
              <a:path w="4005579" h="317500">
                <a:moveTo>
                  <a:pt x="2225039" y="316991"/>
                </a:moveTo>
                <a:lnTo>
                  <a:pt x="2218944" y="316991"/>
                </a:lnTo>
                <a:lnTo>
                  <a:pt x="2217420" y="313944"/>
                </a:lnTo>
                <a:lnTo>
                  <a:pt x="2217420" y="309371"/>
                </a:lnTo>
                <a:lnTo>
                  <a:pt x="2218944" y="306324"/>
                </a:lnTo>
                <a:lnTo>
                  <a:pt x="2225039" y="306324"/>
                </a:lnTo>
                <a:lnTo>
                  <a:pt x="2228088" y="309371"/>
                </a:lnTo>
                <a:lnTo>
                  <a:pt x="2228088" y="313944"/>
                </a:lnTo>
                <a:lnTo>
                  <a:pt x="2225039" y="316991"/>
                </a:lnTo>
                <a:close/>
              </a:path>
              <a:path w="4005579" h="317500">
                <a:moveTo>
                  <a:pt x="2203704" y="316991"/>
                </a:moveTo>
                <a:lnTo>
                  <a:pt x="2197608" y="316991"/>
                </a:lnTo>
                <a:lnTo>
                  <a:pt x="2196084" y="313944"/>
                </a:lnTo>
                <a:lnTo>
                  <a:pt x="2196084" y="309371"/>
                </a:lnTo>
                <a:lnTo>
                  <a:pt x="2197608" y="306324"/>
                </a:lnTo>
                <a:lnTo>
                  <a:pt x="2203704" y="306324"/>
                </a:lnTo>
                <a:lnTo>
                  <a:pt x="2206752" y="309371"/>
                </a:lnTo>
                <a:lnTo>
                  <a:pt x="2206752" y="313944"/>
                </a:lnTo>
                <a:lnTo>
                  <a:pt x="2203704" y="316991"/>
                </a:lnTo>
                <a:close/>
              </a:path>
              <a:path w="4005579" h="317500">
                <a:moveTo>
                  <a:pt x="2183892" y="316991"/>
                </a:moveTo>
                <a:lnTo>
                  <a:pt x="2177796" y="316991"/>
                </a:lnTo>
                <a:lnTo>
                  <a:pt x="2174748" y="313944"/>
                </a:lnTo>
                <a:lnTo>
                  <a:pt x="2174748" y="309371"/>
                </a:lnTo>
                <a:lnTo>
                  <a:pt x="2177796" y="306324"/>
                </a:lnTo>
                <a:lnTo>
                  <a:pt x="2183892" y="306324"/>
                </a:lnTo>
                <a:lnTo>
                  <a:pt x="2185416" y="309371"/>
                </a:lnTo>
                <a:lnTo>
                  <a:pt x="2185416" y="313944"/>
                </a:lnTo>
                <a:lnTo>
                  <a:pt x="2183892" y="316991"/>
                </a:lnTo>
                <a:close/>
              </a:path>
              <a:path w="4005579" h="317500">
                <a:moveTo>
                  <a:pt x="2162556" y="316991"/>
                </a:moveTo>
                <a:lnTo>
                  <a:pt x="2156460" y="316991"/>
                </a:lnTo>
                <a:lnTo>
                  <a:pt x="2153412" y="313944"/>
                </a:lnTo>
                <a:lnTo>
                  <a:pt x="2153412" y="309371"/>
                </a:lnTo>
                <a:lnTo>
                  <a:pt x="2156460" y="306324"/>
                </a:lnTo>
                <a:lnTo>
                  <a:pt x="2162556" y="306324"/>
                </a:lnTo>
                <a:lnTo>
                  <a:pt x="2164079" y="309371"/>
                </a:lnTo>
                <a:lnTo>
                  <a:pt x="2164079" y="313944"/>
                </a:lnTo>
                <a:lnTo>
                  <a:pt x="2162556" y="316991"/>
                </a:lnTo>
                <a:close/>
              </a:path>
              <a:path w="4005579" h="317500">
                <a:moveTo>
                  <a:pt x="2141220" y="316991"/>
                </a:moveTo>
                <a:lnTo>
                  <a:pt x="2135124" y="316991"/>
                </a:lnTo>
                <a:lnTo>
                  <a:pt x="2133600" y="313944"/>
                </a:lnTo>
                <a:lnTo>
                  <a:pt x="2133600" y="309371"/>
                </a:lnTo>
                <a:lnTo>
                  <a:pt x="2135124" y="306324"/>
                </a:lnTo>
                <a:lnTo>
                  <a:pt x="2141220" y="306324"/>
                </a:lnTo>
                <a:lnTo>
                  <a:pt x="2144268" y="309371"/>
                </a:lnTo>
                <a:lnTo>
                  <a:pt x="2144268" y="313944"/>
                </a:lnTo>
                <a:lnTo>
                  <a:pt x="2141220" y="316991"/>
                </a:lnTo>
                <a:close/>
              </a:path>
              <a:path w="4005579" h="317500">
                <a:moveTo>
                  <a:pt x="2119884" y="316991"/>
                </a:moveTo>
                <a:lnTo>
                  <a:pt x="2113788" y="316991"/>
                </a:lnTo>
                <a:lnTo>
                  <a:pt x="2112264" y="313944"/>
                </a:lnTo>
                <a:lnTo>
                  <a:pt x="2112264" y="309371"/>
                </a:lnTo>
                <a:lnTo>
                  <a:pt x="2113788" y="306324"/>
                </a:lnTo>
                <a:lnTo>
                  <a:pt x="2119884" y="306324"/>
                </a:lnTo>
                <a:lnTo>
                  <a:pt x="2122932" y="309371"/>
                </a:lnTo>
                <a:lnTo>
                  <a:pt x="2122932" y="313944"/>
                </a:lnTo>
                <a:lnTo>
                  <a:pt x="2119884" y="316991"/>
                </a:lnTo>
                <a:close/>
              </a:path>
              <a:path w="4005579" h="317500">
                <a:moveTo>
                  <a:pt x="2098548" y="316991"/>
                </a:moveTo>
                <a:lnTo>
                  <a:pt x="2093975" y="316991"/>
                </a:lnTo>
                <a:lnTo>
                  <a:pt x="2090928" y="313944"/>
                </a:lnTo>
                <a:lnTo>
                  <a:pt x="2090928" y="309371"/>
                </a:lnTo>
                <a:lnTo>
                  <a:pt x="2093975" y="306324"/>
                </a:lnTo>
                <a:lnTo>
                  <a:pt x="2098548" y="306324"/>
                </a:lnTo>
                <a:lnTo>
                  <a:pt x="2101596" y="309371"/>
                </a:lnTo>
                <a:lnTo>
                  <a:pt x="2101596" y="313944"/>
                </a:lnTo>
                <a:lnTo>
                  <a:pt x="2098548" y="316991"/>
                </a:lnTo>
                <a:close/>
              </a:path>
              <a:path w="4005579" h="317500">
                <a:moveTo>
                  <a:pt x="2078736" y="316991"/>
                </a:moveTo>
                <a:lnTo>
                  <a:pt x="2072640" y="316991"/>
                </a:lnTo>
                <a:lnTo>
                  <a:pt x="2069592" y="313944"/>
                </a:lnTo>
                <a:lnTo>
                  <a:pt x="2069592" y="309371"/>
                </a:lnTo>
                <a:lnTo>
                  <a:pt x="2072640" y="306324"/>
                </a:lnTo>
                <a:lnTo>
                  <a:pt x="2078736" y="306324"/>
                </a:lnTo>
                <a:lnTo>
                  <a:pt x="2080260" y="309371"/>
                </a:lnTo>
                <a:lnTo>
                  <a:pt x="2080260" y="313944"/>
                </a:lnTo>
                <a:lnTo>
                  <a:pt x="2078736" y="316991"/>
                </a:lnTo>
                <a:close/>
              </a:path>
              <a:path w="4005579" h="317500">
                <a:moveTo>
                  <a:pt x="2057400" y="316991"/>
                </a:moveTo>
                <a:lnTo>
                  <a:pt x="2051304" y="316991"/>
                </a:lnTo>
                <a:lnTo>
                  <a:pt x="2049779" y="313944"/>
                </a:lnTo>
                <a:lnTo>
                  <a:pt x="2049779" y="309371"/>
                </a:lnTo>
                <a:lnTo>
                  <a:pt x="2051304" y="306324"/>
                </a:lnTo>
                <a:lnTo>
                  <a:pt x="2057400" y="306324"/>
                </a:lnTo>
                <a:lnTo>
                  <a:pt x="2060448" y="309371"/>
                </a:lnTo>
                <a:lnTo>
                  <a:pt x="2060448" y="313944"/>
                </a:lnTo>
                <a:lnTo>
                  <a:pt x="2057400" y="316991"/>
                </a:lnTo>
                <a:close/>
              </a:path>
              <a:path w="4005579" h="317500">
                <a:moveTo>
                  <a:pt x="2036064" y="316991"/>
                </a:moveTo>
                <a:lnTo>
                  <a:pt x="2029968" y="316991"/>
                </a:lnTo>
                <a:lnTo>
                  <a:pt x="2028444" y="313944"/>
                </a:lnTo>
                <a:lnTo>
                  <a:pt x="2028444" y="309371"/>
                </a:lnTo>
                <a:lnTo>
                  <a:pt x="2029968" y="306324"/>
                </a:lnTo>
                <a:lnTo>
                  <a:pt x="2036064" y="306324"/>
                </a:lnTo>
                <a:lnTo>
                  <a:pt x="2039112" y="309371"/>
                </a:lnTo>
                <a:lnTo>
                  <a:pt x="2039112" y="313944"/>
                </a:lnTo>
                <a:lnTo>
                  <a:pt x="2036064" y="316991"/>
                </a:lnTo>
                <a:close/>
              </a:path>
              <a:path w="4005579" h="317500">
                <a:moveTo>
                  <a:pt x="2014728" y="316991"/>
                </a:moveTo>
                <a:lnTo>
                  <a:pt x="2010156" y="316991"/>
                </a:lnTo>
                <a:lnTo>
                  <a:pt x="2007108" y="313944"/>
                </a:lnTo>
                <a:lnTo>
                  <a:pt x="2007108" y="309371"/>
                </a:lnTo>
                <a:lnTo>
                  <a:pt x="2010156" y="306324"/>
                </a:lnTo>
                <a:lnTo>
                  <a:pt x="2014728" y="306324"/>
                </a:lnTo>
                <a:lnTo>
                  <a:pt x="2017775" y="309371"/>
                </a:lnTo>
                <a:lnTo>
                  <a:pt x="2017775" y="313944"/>
                </a:lnTo>
                <a:lnTo>
                  <a:pt x="2014728" y="316991"/>
                </a:lnTo>
                <a:close/>
              </a:path>
              <a:path w="4005579" h="317500">
                <a:moveTo>
                  <a:pt x="1994916" y="316991"/>
                </a:moveTo>
                <a:lnTo>
                  <a:pt x="1988820" y="316991"/>
                </a:lnTo>
                <a:lnTo>
                  <a:pt x="1985771" y="313944"/>
                </a:lnTo>
                <a:lnTo>
                  <a:pt x="1985771" y="309371"/>
                </a:lnTo>
                <a:lnTo>
                  <a:pt x="1988820" y="306324"/>
                </a:lnTo>
                <a:lnTo>
                  <a:pt x="1994916" y="306324"/>
                </a:lnTo>
                <a:lnTo>
                  <a:pt x="1996440" y="309371"/>
                </a:lnTo>
                <a:lnTo>
                  <a:pt x="1996440" y="313944"/>
                </a:lnTo>
                <a:lnTo>
                  <a:pt x="1994916" y="316991"/>
                </a:lnTo>
                <a:close/>
              </a:path>
              <a:path w="4005579" h="317500">
                <a:moveTo>
                  <a:pt x="1973579" y="316991"/>
                </a:moveTo>
                <a:lnTo>
                  <a:pt x="1967484" y="316991"/>
                </a:lnTo>
                <a:lnTo>
                  <a:pt x="1965960" y="313944"/>
                </a:lnTo>
                <a:lnTo>
                  <a:pt x="1965960" y="309371"/>
                </a:lnTo>
                <a:lnTo>
                  <a:pt x="1967484" y="306324"/>
                </a:lnTo>
                <a:lnTo>
                  <a:pt x="1973579" y="306324"/>
                </a:lnTo>
                <a:lnTo>
                  <a:pt x="1975104" y="309371"/>
                </a:lnTo>
                <a:lnTo>
                  <a:pt x="1975104" y="313944"/>
                </a:lnTo>
                <a:lnTo>
                  <a:pt x="1973579" y="316991"/>
                </a:lnTo>
                <a:close/>
              </a:path>
              <a:path w="4005579" h="317500">
                <a:moveTo>
                  <a:pt x="1952244" y="316991"/>
                </a:moveTo>
                <a:lnTo>
                  <a:pt x="1946148" y="316991"/>
                </a:lnTo>
                <a:lnTo>
                  <a:pt x="1944624" y="313944"/>
                </a:lnTo>
                <a:lnTo>
                  <a:pt x="1944624" y="309371"/>
                </a:lnTo>
                <a:lnTo>
                  <a:pt x="1946148" y="306324"/>
                </a:lnTo>
                <a:lnTo>
                  <a:pt x="1952244" y="306324"/>
                </a:lnTo>
                <a:lnTo>
                  <a:pt x="1955292" y="309371"/>
                </a:lnTo>
                <a:lnTo>
                  <a:pt x="1955292" y="313944"/>
                </a:lnTo>
                <a:lnTo>
                  <a:pt x="1952244" y="316991"/>
                </a:lnTo>
                <a:close/>
              </a:path>
              <a:path w="4005579" h="317500">
                <a:moveTo>
                  <a:pt x="1930908" y="316991"/>
                </a:moveTo>
                <a:lnTo>
                  <a:pt x="1926336" y="316991"/>
                </a:lnTo>
                <a:lnTo>
                  <a:pt x="1923288" y="313944"/>
                </a:lnTo>
                <a:lnTo>
                  <a:pt x="1923288" y="309371"/>
                </a:lnTo>
                <a:lnTo>
                  <a:pt x="1926336" y="306324"/>
                </a:lnTo>
                <a:lnTo>
                  <a:pt x="1930908" y="306324"/>
                </a:lnTo>
                <a:lnTo>
                  <a:pt x="1933956" y="309371"/>
                </a:lnTo>
                <a:lnTo>
                  <a:pt x="1933956" y="313944"/>
                </a:lnTo>
                <a:lnTo>
                  <a:pt x="1930908" y="316991"/>
                </a:lnTo>
                <a:close/>
              </a:path>
              <a:path w="4005579" h="317500">
                <a:moveTo>
                  <a:pt x="1911096" y="316991"/>
                </a:moveTo>
                <a:lnTo>
                  <a:pt x="1905000" y="316991"/>
                </a:lnTo>
                <a:lnTo>
                  <a:pt x="1901952" y="313944"/>
                </a:lnTo>
                <a:lnTo>
                  <a:pt x="1901952" y="309371"/>
                </a:lnTo>
                <a:lnTo>
                  <a:pt x="1905000" y="306324"/>
                </a:lnTo>
                <a:lnTo>
                  <a:pt x="1911096" y="306324"/>
                </a:lnTo>
                <a:lnTo>
                  <a:pt x="1912620" y="309371"/>
                </a:lnTo>
                <a:lnTo>
                  <a:pt x="1912620" y="313944"/>
                </a:lnTo>
                <a:lnTo>
                  <a:pt x="1911096" y="316991"/>
                </a:lnTo>
                <a:close/>
              </a:path>
              <a:path w="4005579" h="317500">
                <a:moveTo>
                  <a:pt x="1889760" y="316991"/>
                </a:moveTo>
                <a:lnTo>
                  <a:pt x="1883664" y="316991"/>
                </a:lnTo>
                <a:lnTo>
                  <a:pt x="1882140" y="313944"/>
                </a:lnTo>
                <a:lnTo>
                  <a:pt x="1882140" y="309371"/>
                </a:lnTo>
                <a:lnTo>
                  <a:pt x="1883664" y="306324"/>
                </a:lnTo>
                <a:lnTo>
                  <a:pt x="1889760" y="306324"/>
                </a:lnTo>
                <a:lnTo>
                  <a:pt x="1891283" y="309371"/>
                </a:lnTo>
                <a:lnTo>
                  <a:pt x="1891283" y="313944"/>
                </a:lnTo>
                <a:lnTo>
                  <a:pt x="1889760" y="316991"/>
                </a:lnTo>
                <a:close/>
              </a:path>
              <a:path w="4005579" h="317500">
                <a:moveTo>
                  <a:pt x="1868424" y="316991"/>
                </a:moveTo>
                <a:lnTo>
                  <a:pt x="1862328" y="316991"/>
                </a:lnTo>
                <a:lnTo>
                  <a:pt x="1860804" y="313944"/>
                </a:lnTo>
                <a:lnTo>
                  <a:pt x="1860804" y="309371"/>
                </a:lnTo>
                <a:lnTo>
                  <a:pt x="1862328" y="306324"/>
                </a:lnTo>
                <a:lnTo>
                  <a:pt x="1868424" y="306324"/>
                </a:lnTo>
                <a:lnTo>
                  <a:pt x="1871471" y="309371"/>
                </a:lnTo>
                <a:lnTo>
                  <a:pt x="1871471" y="313944"/>
                </a:lnTo>
                <a:lnTo>
                  <a:pt x="1868424" y="316991"/>
                </a:lnTo>
                <a:close/>
              </a:path>
              <a:path w="4005579" h="317500">
                <a:moveTo>
                  <a:pt x="1847087" y="316991"/>
                </a:moveTo>
                <a:lnTo>
                  <a:pt x="1842516" y="316991"/>
                </a:lnTo>
                <a:lnTo>
                  <a:pt x="1839468" y="313944"/>
                </a:lnTo>
                <a:lnTo>
                  <a:pt x="1839468" y="309371"/>
                </a:lnTo>
                <a:lnTo>
                  <a:pt x="1842516" y="306324"/>
                </a:lnTo>
                <a:lnTo>
                  <a:pt x="1847087" y="306324"/>
                </a:lnTo>
                <a:lnTo>
                  <a:pt x="1850136" y="309371"/>
                </a:lnTo>
                <a:lnTo>
                  <a:pt x="1850136" y="313944"/>
                </a:lnTo>
                <a:lnTo>
                  <a:pt x="1847087" y="316991"/>
                </a:lnTo>
                <a:close/>
              </a:path>
              <a:path w="4005579" h="317500">
                <a:moveTo>
                  <a:pt x="1827275" y="316991"/>
                </a:moveTo>
                <a:lnTo>
                  <a:pt x="1821179" y="316991"/>
                </a:lnTo>
                <a:lnTo>
                  <a:pt x="1818132" y="313944"/>
                </a:lnTo>
                <a:lnTo>
                  <a:pt x="1818132" y="309371"/>
                </a:lnTo>
                <a:lnTo>
                  <a:pt x="1821179" y="306324"/>
                </a:lnTo>
                <a:lnTo>
                  <a:pt x="1827275" y="306324"/>
                </a:lnTo>
                <a:lnTo>
                  <a:pt x="1828800" y="309371"/>
                </a:lnTo>
                <a:lnTo>
                  <a:pt x="1828800" y="313944"/>
                </a:lnTo>
                <a:lnTo>
                  <a:pt x="1827275" y="316991"/>
                </a:lnTo>
                <a:close/>
              </a:path>
              <a:path w="4005579" h="317500">
                <a:moveTo>
                  <a:pt x="1805940" y="316991"/>
                </a:moveTo>
                <a:lnTo>
                  <a:pt x="1799844" y="316991"/>
                </a:lnTo>
                <a:lnTo>
                  <a:pt x="1798320" y="313944"/>
                </a:lnTo>
                <a:lnTo>
                  <a:pt x="1798320" y="309371"/>
                </a:lnTo>
                <a:lnTo>
                  <a:pt x="1799844" y="306324"/>
                </a:lnTo>
                <a:lnTo>
                  <a:pt x="1805940" y="306324"/>
                </a:lnTo>
                <a:lnTo>
                  <a:pt x="1807464" y="309371"/>
                </a:lnTo>
                <a:lnTo>
                  <a:pt x="1807464" y="313944"/>
                </a:lnTo>
                <a:lnTo>
                  <a:pt x="1805940" y="316991"/>
                </a:lnTo>
                <a:close/>
              </a:path>
              <a:path w="4005579" h="317500">
                <a:moveTo>
                  <a:pt x="1784604" y="316991"/>
                </a:moveTo>
                <a:lnTo>
                  <a:pt x="1778508" y="316991"/>
                </a:lnTo>
                <a:lnTo>
                  <a:pt x="1776983" y="313944"/>
                </a:lnTo>
                <a:lnTo>
                  <a:pt x="1776983" y="309371"/>
                </a:lnTo>
                <a:lnTo>
                  <a:pt x="1778508" y="306324"/>
                </a:lnTo>
                <a:lnTo>
                  <a:pt x="1784604" y="306324"/>
                </a:lnTo>
                <a:lnTo>
                  <a:pt x="1787652" y="309371"/>
                </a:lnTo>
                <a:lnTo>
                  <a:pt x="1787652" y="313944"/>
                </a:lnTo>
                <a:lnTo>
                  <a:pt x="1784604" y="316991"/>
                </a:lnTo>
                <a:close/>
              </a:path>
              <a:path w="4005579" h="317500">
                <a:moveTo>
                  <a:pt x="1763268" y="316991"/>
                </a:moveTo>
                <a:lnTo>
                  <a:pt x="1758696" y="316991"/>
                </a:lnTo>
                <a:lnTo>
                  <a:pt x="1755648" y="313944"/>
                </a:lnTo>
                <a:lnTo>
                  <a:pt x="1755648" y="309371"/>
                </a:lnTo>
                <a:lnTo>
                  <a:pt x="1758696" y="306324"/>
                </a:lnTo>
                <a:lnTo>
                  <a:pt x="1763268" y="306324"/>
                </a:lnTo>
                <a:lnTo>
                  <a:pt x="1766316" y="309371"/>
                </a:lnTo>
                <a:lnTo>
                  <a:pt x="1766316" y="313944"/>
                </a:lnTo>
                <a:lnTo>
                  <a:pt x="1763268" y="316991"/>
                </a:lnTo>
                <a:close/>
              </a:path>
              <a:path w="4005579" h="317500">
                <a:moveTo>
                  <a:pt x="1743456" y="316991"/>
                </a:moveTo>
                <a:lnTo>
                  <a:pt x="1737360" y="316991"/>
                </a:lnTo>
                <a:lnTo>
                  <a:pt x="1734312" y="313944"/>
                </a:lnTo>
                <a:lnTo>
                  <a:pt x="1734312" y="309371"/>
                </a:lnTo>
                <a:lnTo>
                  <a:pt x="1737360" y="306324"/>
                </a:lnTo>
                <a:lnTo>
                  <a:pt x="1743456" y="306324"/>
                </a:lnTo>
                <a:lnTo>
                  <a:pt x="1744979" y="309371"/>
                </a:lnTo>
                <a:lnTo>
                  <a:pt x="1744979" y="313944"/>
                </a:lnTo>
                <a:lnTo>
                  <a:pt x="1743456" y="316991"/>
                </a:lnTo>
                <a:close/>
              </a:path>
              <a:path w="4005579" h="317500">
                <a:moveTo>
                  <a:pt x="1722120" y="316991"/>
                </a:moveTo>
                <a:lnTo>
                  <a:pt x="1716024" y="316991"/>
                </a:lnTo>
                <a:lnTo>
                  <a:pt x="1714500" y="313944"/>
                </a:lnTo>
                <a:lnTo>
                  <a:pt x="1714500" y="309371"/>
                </a:lnTo>
                <a:lnTo>
                  <a:pt x="1716024" y="306324"/>
                </a:lnTo>
                <a:lnTo>
                  <a:pt x="1722120" y="306324"/>
                </a:lnTo>
                <a:lnTo>
                  <a:pt x="1723644" y="309371"/>
                </a:lnTo>
                <a:lnTo>
                  <a:pt x="1723644" y="313944"/>
                </a:lnTo>
                <a:lnTo>
                  <a:pt x="1722120" y="316991"/>
                </a:lnTo>
                <a:close/>
              </a:path>
              <a:path w="4005579" h="317500">
                <a:moveTo>
                  <a:pt x="1700783" y="316991"/>
                </a:moveTo>
                <a:lnTo>
                  <a:pt x="1694687" y="316991"/>
                </a:lnTo>
                <a:lnTo>
                  <a:pt x="1693164" y="313944"/>
                </a:lnTo>
                <a:lnTo>
                  <a:pt x="1693164" y="309371"/>
                </a:lnTo>
                <a:lnTo>
                  <a:pt x="1694687" y="306324"/>
                </a:lnTo>
                <a:lnTo>
                  <a:pt x="1700783" y="306324"/>
                </a:lnTo>
                <a:lnTo>
                  <a:pt x="1703832" y="309371"/>
                </a:lnTo>
                <a:lnTo>
                  <a:pt x="1703832" y="313944"/>
                </a:lnTo>
                <a:lnTo>
                  <a:pt x="1700783" y="316991"/>
                </a:lnTo>
                <a:close/>
              </a:path>
              <a:path w="4005579" h="317500">
                <a:moveTo>
                  <a:pt x="1679448" y="316991"/>
                </a:moveTo>
                <a:lnTo>
                  <a:pt x="1674875" y="316991"/>
                </a:lnTo>
                <a:lnTo>
                  <a:pt x="1671828" y="313944"/>
                </a:lnTo>
                <a:lnTo>
                  <a:pt x="1671828" y="309371"/>
                </a:lnTo>
                <a:lnTo>
                  <a:pt x="1674875" y="306324"/>
                </a:lnTo>
                <a:lnTo>
                  <a:pt x="1679448" y="306324"/>
                </a:lnTo>
                <a:lnTo>
                  <a:pt x="1682496" y="309371"/>
                </a:lnTo>
                <a:lnTo>
                  <a:pt x="1682496" y="313944"/>
                </a:lnTo>
                <a:lnTo>
                  <a:pt x="1679448" y="316991"/>
                </a:lnTo>
                <a:close/>
              </a:path>
              <a:path w="4005579" h="317500">
                <a:moveTo>
                  <a:pt x="1659636" y="316991"/>
                </a:moveTo>
                <a:lnTo>
                  <a:pt x="1653540" y="316991"/>
                </a:lnTo>
                <a:lnTo>
                  <a:pt x="1650492" y="313944"/>
                </a:lnTo>
                <a:lnTo>
                  <a:pt x="1650492" y="309371"/>
                </a:lnTo>
                <a:lnTo>
                  <a:pt x="1653540" y="306324"/>
                </a:lnTo>
                <a:lnTo>
                  <a:pt x="1659636" y="306324"/>
                </a:lnTo>
                <a:lnTo>
                  <a:pt x="1661160" y="309371"/>
                </a:lnTo>
                <a:lnTo>
                  <a:pt x="1661160" y="313944"/>
                </a:lnTo>
                <a:lnTo>
                  <a:pt x="1659636" y="316991"/>
                </a:lnTo>
                <a:close/>
              </a:path>
              <a:path w="4005579" h="317500">
                <a:moveTo>
                  <a:pt x="1638300" y="316991"/>
                </a:moveTo>
                <a:lnTo>
                  <a:pt x="1632204" y="316991"/>
                </a:lnTo>
                <a:lnTo>
                  <a:pt x="1629156" y="313944"/>
                </a:lnTo>
                <a:lnTo>
                  <a:pt x="1629156" y="309371"/>
                </a:lnTo>
                <a:lnTo>
                  <a:pt x="1632204" y="306324"/>
                </a:lnTo>
                <a:lnTo>
                  <a:pt x="1638300" y="306324"/>
                </a:lnTo>
                <a:lnTo>
                  <a:pt x="1639824" y="309371"/>
                </a:lnTo>
                <a:lnTo>
                  <a:pt x="1639824" y="313944"/>
                </a:lnTo>
                <a:lnTo>
                  <a:pt x="1638300" y="316991"/>
                </a:lnTo>
                <a:close/>
              </a:path>
              <a:path w="4005579" h="317500">
                <a:moveTo>
                  <a:pt x="1616964" y="316991"/>
                </a:moveTo>
                <a:lnTo>
                  <a:pt x="1610868" y="316991"/>
                </a:lnTo>
                <a:lnTo>
                  <a:pt x="1609344" y="313944"/>
                </a:lnTo>
                <a:lnTo>
                  <a:pt x="1609344" y="309371"/>
                </a:lnTo>
                <a:lnTo>
                  <a:pt x="1610868" y="306324"/>
                </a:lnTo>
                <a:lnTo>
                  <a:pt x="1616964" y="306324"/>
                </a:lnTo>
                <a:lnTo>
                  <a:pt x="1620012" y="309371"/>
                </a:lnTo>
                <a:lnTo>
                  <a:pt x="1620012" y="313944"/>
                </a:lnTo>
                <a:lnTo>
                  <a:pt x="1616964" y="316991"/>
                </a:lnTo>
                <a:close/>
              </a:path>
              <a:path w="4005579" h="317500">
                <a:moveTo>
                  <a:pt x="1595628" y="316991"/>
                </a:moveTo>
                <a:lnTo>
                  <a:pt x="1591056" y="316991"/>
                </a:lnTo>
                <a:lnTo>
                  <a:pt x="1588008" y="313944"/>
                </a:lnTo>
                <a:lnTo>
                  <a:pt x="1588008" y="309371"/>
                </a:lnTo>
                <a:lnTo>
                  <a:pt x="1591056" y="306324"/>
                </a:lnTo>
                <a:lnTo>
                  <a:pt x="1595628" y="306324"/>
                </a:lnTo>
                <a:lnTo>
                  <a:pt x="1598675" y="309371"/>
                </a:lnTo>
                <a:lnTo>
                  <a:pt x="1598675" y="313944"/>
                </a:lnTo>
                <a:lnTo>
                  <a:pt x="1595628" y="316991"/>
                </a:lnTo>
                <a:close/>
              </a:path>
              <a:path w="4005579" h="317500">
                <a:moveTo>
                  <a:pt x="1575816" y="316991"/>
                </a:moveTo>
                <a:lnTo>
                  <a:pt x="1569720" y="316991"/>
                </a:lnTo>
                <a:lnTo>
                  <a:pt x="1566671" y="313944"/>
                </a:lnTo>
                <a:lnTo>
                  <a:pt x="1566671" y="309371"/>
                </a:lnTo>
                <a:lnTo>
                  <a:pt x="1569720" y="306324"/>
                </a:lnTo>
                <a:lnTo>
                  <a:pt x="1575816" y="306324"/>
                </a:lnTo>
                <a:lnTo>
                  <a:pt x="1577340" y="309371"/>
                </a:lnTo>
                <a:lnTo>
                  <a:pt x="1577340" y="313944"/>
                </a:lnTo>
                <a:lnTo>
                  <a:pt x="1575816" y="316991"/>
                </a:lnTo>
                <a:close/>
              </a:path>
              <a:path w="4005579" h="317500">
                <a:moveTo>
                  <a:pt x="1554479" y="316991"/>
                </a:moveTo>
                <a:lnTo>
                  <a:pt x="1548383" y="316991"/>
                </a:lnTo>
                <a:lnTo>
                  <a:pt x="1545336" y="313944"/>
                </a:lnTo>
                <a:lnTo>
                  <a:pt x="1545336" y="309371"/>
                </a:lnTo>
                <a:lnTo>
                  <a:pt x="1548383" y="306324"/>
                </a:lnTo>
                <a:lnTo>
                  <a:pt x="1554479" y="306324"/>
                </a:lnTo>
                <a:lnTo>
                  <a:pt x="1556004" y="309371"/>
                </a:lnTo>
                <a:lnTo>
                  <a:pt x="1556004" y="313944"/>
                </a:lnTo>
                <a:lnTo>
                  <a:pt x="1554479" y="316991"/>
                </a:lnTo>
                <a:close/>
              </a:path>
              <a:path w="4005579" h="317500">
                <a:moveTo>
                  <a:pt x="1533144" y="316991"/>
                </a:moveTo>
                <a:lnTo>
                  <a:pt x="1527048" y="316991"/>
                </a:lnTo>
                <a:lnTo>
                  <a:pt x="1525524" y="313944"/>
                </a:lnTo>
                <a:lnTo>
                  <a:pt x="1525524" y="309371"/>
                </a:lnTo>
                <a:lnTo>
                  <a:pt x="1527048" y="306324"/>
                </a:lnTo>
                <a:lnTo>
                  <a:pt x="1533144" y="306324"/>
                </a:lnTo>
                <a:lnTo>
                  <a:pt x="1536191" y="309371"/>
                </a:lnTo>
                <a:lnTo>
                  <a:pt x="1536191" y="313944"/>
                </a:lnTo>
                <a:lnTo>
                  <a:pt x="1533144" y="316991"/>
                </a:lnTo>
                <a:close/>
              </a:path>
              <a:path w="4005579" h="317500">
                <a:moveTo>
                  <a:pt x="1511808" y="316991"/>
                </a:moveTo>
                <a:lnTo>
                  <a:pt x="1505712" y="316991"/>
                </a:lnTo>
                <a:lnTo>
                  <a:pt x="1504187" y="313944"/>
                </a:lnTo>
                <a:lnTo>
                  <a:pt x="1504187" y="309371"/>
                </a:lnTo>
                <a:lnTo>
                  <a:pt x="1505712" y="306324"/>
                </a:lnTo>
                <a:lnTo>
                  <a:pt x="1511808" y="306324"/>
                </a:lnTo>
                <a:lnTo>
                  <a:pt x="1514856" y="309371"/>
                </a:lnTo>
                <a:lnTo>
                  <a:pt x="1514856" y="313944"/>
                </a:lnTo>
                <a:lnTo>
                  <a:pt x="1511808" y="316991"/>
                </a:lnTo>
                <a:close/>
              </a:path>
              <a:path w="4005579" h="317500">
                <a:moveTo>
                  <a:pt x="1491995" y="316991"/>
                </a:moveTo>
                <a:lnTo>
                  <a:pt x="1485900" y="316991"/>
                </a:lnTo>
                <a:lnTo>
                  <a:pt x="1482852" y="313944"/>
                </a:lnTo>
                <a:lnTo>
                  <a:pt x="1482852" y="309371"/>
                </a:lnTo>
                <a:lnTo>
                  <a:pt x="1485900" y="306324"/>
                </a:lnTo>
                <a:lnTo>
                  <a:pt x="1491995" y="306324"/>
                </a:lnTo>
                <a:lnTo>
                  <a:pt x="1493520" y="309371"/>
                </a:lnTo>
                <a:lnTo>
                  <a:pt x="1493520" y="313944"/>
                </a:lnTo>
                <a:lnTo>
                  <a:pt x="1491995" y="316991"/>
                </a:lnTo>
                <a:close/>
              </a:path>
              <a:path w="4005579" h="317500">
                <a:moveTo>
                  <a:pt x="1470660" y="316991"/>
                </a:moveTo>
                <a:lnTo>
                  <a:pt x="1464564" y="316991"/>
                </a:lnTo>
                <a:lnTo>
                  <a:pt x="1461516" y="313944"/>
                </a:lnTo>
                <a:lnTo>
                  <a:pt x="1461516" y="309371"/>
                </a:lnTo>
                <a:lnTo>
                  <a:pt x="1464564" y="306324"/>
                </a:lnTo>
                <a:lnTo>
                  <a:pt x="1470660" y="306324"/>
                </a:lnTo>
                <a:lnTo>
                  <a:pt x="1472183" y="309371"/>
                </a:lnTo>
                <a:lnTo>
                  <a:pt x="1472183" y="313944"/>
                </a:lnTo>
                <a:lnTo>
                  <a:pt x="1470660" y="316991"/>
                </a:lnTo>
                <a:close/>
              </a:path>
              <a:path w="4005579" h="317500">
                <a:moveTo>
                  <a:pt x="1449324" y="316991"/>
                </a:moveTo>
                <a:lnTo>
                  <a:pt x="1443228" y="316991"/>
                </a:lnTo>
                <a:lnTo>
                  <a:pt x="1441704" y="313944"/>
                </a:lnTo>
                <a:lnTo>
                  <a:pt x="1441704" y="309371"/>
                </a:lnTo>
                <a:lnTo>
                  <a:pt x="1443228" y="306324"/>
                </a:lnTo>
                <a:lnTo>
                  <a:pt x="1449324" y="306324"/>
                </a:lnTo>
                <a:lnTo>
                  <a:pt x="1452371" y="309371"/>
                </a:lnTo>
                <a:lnTo>
                  <a:pt x="1452371" y="313944"/>
                </a:lnTo>
                <a:lnTo>
                  <a:pt x="1449324" y="316991"/>
                </a:lnTo>
                <a:close/>
              </a:path>
              <a:path w="4005579" h="317500">
                <a:moveTo>
                  <a:pt x="1427987" y="316991"/>
                </a:moveTo>
                <a:lnTo>
                  <a:pt x="1421891" y="316991"/>
                </a:lnTo>
                <a:lnTo>
                  <a:pt x="1420368" y="313944"/>
                </a:lnTo>
                <a:lnTo>
                  <a:pt x="1420368" y="309371"/>
                </a:lnTo>
                <a:lnTo>
                  <a:pt x="1421891" y="306324"/>
                </a:lnTo>
                <a:lnTo>
                  <a:pt x="1427987" y="306324"/>
                </a:lnTo>
                <a:lnTo>
                  <a:pt x="1431036" y="309371"/>
                </a:lnTo>
                <a:lnTo>
                  <a:pt x="1431036" y="313944"/>
                </a:lnTo>
                <a:lnTo>
                  <a:pt x="1427987" y="316991"/>
                </a:lnTo>
                <a:close/>
              </a:path>
              <a:path w="4005579" h="317500">
                <a:moveTo>
                  <a:pt x="1408175" y="316991"/>
                </a:moveTo>
                <a:lnTo>
                  <a:pt x="1402079" y="316991"/>
                </a:lnTo>
                <a:lnTo>
                  <a:pt x="1399032" y="313944"/>
                </a:lnTo>
                <a:lnTo>
                  <a:pt x="1399032" y="309371"/>
                </a:lnTo>
                <a:lnTo>
                  <a:pt x="1402079" y="306324"/>
                </a:lnTo>
                <a:lnTo>
                  <a:pt x="1408175" y="306324"/>
                </a:lnTo>
                <a:lnTo>
                  <a:pt x="1409700" y="309371"/>
                </a:lnTo>
                <a:lnTo>
                  <a:pt x="1409700" y="313944"/>
                </a:lnTo>
                <a:lnTo>
                  <a:pt x="1408175" y="316991"/>
                </a:lnTo>
                <a:close/>
              </a:path>
              <a:path w="4005579" h="317500">
                <a:moveTo>
                  <a:pt x="1386840" y="316991"/>
                </a:moveTo>
                <a:lnTo>
                  <a:pt x="1380744" y="316991"/>
                </a:lnTo>
                <a:lnTo>
                  <a:pt x="1377695" y="313944"/>
                </a:lnTo>
                <a:lnTo>
                  <a:pt x="1377695" y="309371"/>
                </a:lnTo>
                <a:lnTo>
                  <a:pt x="1380744" y="306324"/>
                </a:lnTo>
                <a:lnTo>
                  <a:pt x="1386840" y="306324"/>
                </a:lnTo>
                <a:lnTo>
                  <a:pt x="1388364" y="309371"/>
                </a:lnTo>
                <a:lnTo>
                  <a:pt x="1388364" y="313944"/>
                </a:lnTo>
                <a:lnTo>
                  <a:pt x="1386840" y="316991"/>
                </a:lnTo>
                <a:close/>
              </a:path>
              <a:path w="4005579" h="317500">
                <a:moveTo>
                  <a:pt x="1365504" y="316991"/>
                </a:moveTo>
                <a:lnTo>
                  <a:pt x="1359408" y="316991"/>
                </a:lnTo>
                <a:lnTo>
                  <a:pt x="1357883" y="313944"/>
                </a:lnTo>
                <a:lnTo>
                  <a:pt x="1357883" y="309371"/>
                </a:lnTo>
                <a:lnTo>
                  <a:pt x="1359408" y="306324"/>
                </a:lnTo>
                <a:lnTo>
                  <a:pt x="1365504" y="306324"/>
                </a:lnTo>
                <a:lnTo>
                  <a:pt x="1368552" y="309371"/>
                </a:lnTo>
                <a:lnTo>
                  <a:pt x="1368552" y="313944"/>
                </a:lnTo>
                <a:lnTo>
                  <a:pt x="1365504" y="316991"/>
                </a:lnTo>
                <a:close/>
              </a:path>
              <a:path w="4005579" h="317500">
                <a:moveTo>
                  <a:pt x="1344168" y="316991"/>
                </a:moveTo>
                <a:lnTo>
                  <a:pt x="1338071" y="316991"/>
                </a:lnTo>
                <a:lnTo>
                  <a:pt x="1336548" y="313944"/>
                </a:lnTo>
                <a:lnTo>
                  <a:pt x="1336548" y="309371"/>
                </a:lnTo>
                <a:lnTo>
                  <a:pt x="1338071" y="306324"/>
                </a:lnTo>
                <a:lnTo>
                  <a:pt x="1344168" y="306324"/>
                </a:lnTo>
                <a:lnTo>
                  <a:pt x="1347216" y="309371"/>
                </a:lnTo>
                <a:lnTo>
                  <a:pt x="1347216" y="313944"/>
                </a:lnTo>
                <a:lnTo>
                  <a:pt x="1344168" y="316991"/>
                </a:lnTo>
                <a:close/>
              </a:path>
              <a:path w="4005579" h="317500">
                <a:moveTo>
                  <a:pt x="1322832" y="316991"/>
                </a:moveTo>
                <a:lnTo>
                  <a:pt x="1318260" y="316991"/>
                </a:lnTo>
                <a:lnTo>
                  <a:pt x="1315212" y="313944"/>
                </a:lnTo>
                <a:lnTo>
                  <a:pt x="1315212" y="309371"/>
                </a:lnTo>
                <a:lnTo>
                  <a:pt x="1318260" y="306324"/>
                </a:lnTo>
                <a:lnTo>
                  <a:pt x="1322832" y="306324"/>
                </a:lnTo>
                <a:lnTo>
                  <a:pt x="1325879" y="309371"/>
                </a:lnTo>
                <a:lnTo>
                  <a:pt x="1325879" y="313944"/>
                </a:lnTo>
                <a:lnTo>
                  <a:pt x="1322832" y="316991"/>
                </a:lnTo>
                <a:close/>
              </a:path>
              <a:path w="4005579" h="317500">
                <a:moveTo>
                  <a:pt x="1303020" y="316991"/>
                </a:moveTo>
                <a:lnTo>
                  <a:pt x="1296924" y="316991"/>
                </a:lnTo>
                <a:lnTo>
                  <a:pt x="1293875" y="313944"/>
                </a:lnTo>
                <a:lnTo>
                  <a:pt x="1293875" y="309371"/>
                </a:lnTo>
                <a:lnTo>
                  <a:pt x="1296924" y="306324"/>
                </a:lnTo>
                <a:lnTo>
                  <a:pt x="1303020" y="306324"/>
                </a:lnTo>
                <a:lnTo>
                  <a:pt x="1304544" y="309371"/>
                </a:lnTo>
                <a:lnTo>
                  <a:pt x="1304544" y="313944"/>
                </a:lnTo>
                <a:lnTo>
                  <a:pt x="1303020" y="316991"/>
                </a:lnTo>
                <a:close/>
              </a:path>
              <a:path w="4005579" h="317500">
                <a:moveTo>
                  <a:pt x="1281683" y="316991"/>
                </a:moveTo>
                <a:lnTo>
                  <a:pt x="1275587" y="316991"/>
                </a:lnTo>
                <a:lnTo>
                  <a:pt x="1274064" y="313944"/>
                </a:lnTo>
                <a:lnTo>
                  <a:pt x="1274064" y="309371"/>
                </a:lnTo>
                <a:lnTo>
                  <a:pt x="1275587" y="306324"/>
                </a:lnTo>
                <a:lnTo>
                  <a:pt x="1281683" y="306324"/>
                </a:lnTo>
                <a:lnTo>
                  <a:pt x="1284732" y="309371"/>
                </a:lnTo>
                <a:lnTo>
                  <a:pt x="1284732" y="313944"/>
                </a:lnTo>
                <a:lnTo>
                  <a:pt x="1281683" y="316991"/>
                </a:lnTo>
                <a:close/>
              </a:path>
              <a:path w="4005579" h="317500">
                <a:moveTo>
                  <a:pt x="1260348" y="316991"/>
                </a:moveTo>
                <a:lnTo>
                  <a:pt x="1254252" y="316991"/>
                </a:lnTo>
                <a:lnTo>
                  <a:pt x="1252728" y="313944"/>
                </a:lnTo>
                <a:lnTo>
                  <a:pt x="1252728" y="309371"/>
                </a:lnTo>
                <a:lnTo>
                  <a:pt x="1254252" y="306324"/>
                </a:lnTo>
                <a:lnTo>
                  <a:pt x="1260348" y="306324"/>
                </a:lnTo>
                <a:lnTo>
                  <a:pt x="1263395" y="309371"/>
                </a:lnTo>
                <a:lnTo>
                  <a:pt x="1263395" y="313944"/>
                </a:lnTo>
                <a:lnTo>
                  <a:pt x="1260348" y="316991"/>
                </a:lnTo>
                <a:close/>
              </a:path>
              <a:path w="4005579" h="317500">
                <a:moveTo>
                  <a:pt x="1239012" y="316991"/>
                </a:moveTo>
                <a:lnTo>
                  <a:pt x="1234440" y="316991"/>
                </a:lnTo>
                <a:lnTo>
                  <a:pt x="1231391" y="313944"/>
                </a:lnTo>
                <a:lnTo>
                  <a:pt x="1231391" y="309371"/>
                </a:lnTo>
                <a:lnTo>
                  <a:pt x="1234440" y="306324"/>
                </a:lnTo>
                <a:lnTo>
                  <a:pt x="1239012" y="306324"/>
                </a:lnTo>
                <a:lnTo>
                  <a:pt x="1242060" y="309371"/>
                </a:lnTo>
                <a:lnTo>
                  <a:pt x="1242060" y="313944"/>
                </a:lnTo>
                <a:lnTo>
                  <a:pt x="1239012" y="316991"/>
                </a:lnTo>
                <a:close/>
              </a:path>
              <a:path w="4005579" h="317500">
                <a:moveTo>
                  <a:pt x="1219199" y="316991"/>
                </a:moveTo>
                <a:lnTo>
                  <a:pt x="1213104" y="316991"/>
                </a:lnTo>
                <a:lnTo>
                  <a:pt x="1210056" y="313944"/>
                </a:lnTo>
                <a:lnTo>
                  <a:pt x="1210056" y="309371"/>
                </a:lnTo>
                <a:lnTo>
                  <a:pt x="1213104" y="306324"/>
                </a:lnTo>
                <a:lnTo>
                  <a:pt x="1219199" y="306324"/>
                </a:lnTo>
                <a:lnTo>
                  <a:pt x="1220724" y="309371"/>
                </a:lnTo>
                <a:lnTo>
                  <a:pt x="1220724" y="313944"/>
                </a:lnTo>
                <a:lnTo>
                  <a:pt x="1219199" y="316991"/>
                </a:lnTo>
                <a:close/>
              </a:path>
              <a:path w="4005579" h="317500">
                <a:moveTo>
                  <a:pt x="1197864" y="316991"/>
                </a:moveTo>
                <a:lnTo>
                  <a:pt x="1191768" y="316991"/>
                </a:lnTo>
                <a:lnTo>
                  <a:pt x="1190244" y="313944"/>
                </a:lnTo>
                <a:lnTo>
                  <a:pt x="1190244" y="309371"/>
                </a:lnTo>
                <a:lnTo>
                  <a:pt x="1191768" y="306324"/>
                </a:lnTo>
                <a:lnTo>
                  <a:pt x="1197864" y="306324"/>
                </a:lnTo>
                <a:lnTo>
                  <a:pt x="1199387" y="309371"/>
                </a:lnTo>
                <a:lnTo>
                  <a:pt x="1199387" y="313944"/>
                </a:lnTo>
                <a:lnTo>
                  <a:pt x="1197864" y="316991"/>
                </a:lnTo>
                <a:close/>
              </a:path>
              <a:path w="4005579" h="317500">
                <a:moveTo>
                  <a:pt x="1176528" y="316991"/>
                </a:moveTo>
                <a:lnTo>
                  <a:pt x="1170432" y="316991"/>
                </a:lnTo>
                <a:lnTo>
                  <a:pt x="1168908" y="313944"/>
                </a:lnTo>
                <a:lnTo>
                  <a:pt x="1168908" y="309371"/>
                </a:lnTo>
                <a:lnTo>
                  <a:pt x="1170432" y="306324"/>
                </a:lnTo>
                <a:lnTo>
                  <a:pt x="1176528" y="306324"/>
                </a:lnTo>
                <a:lnTo>
                  <a:pt x="1179575" y="309371"/>
                </a:lnTo>
                <a:lnTo>
                  <a:pt x="1179575" y="313944"/>
                </a:lnTo>
                <a:lnTo>
                  <a:pt x="1176528" y="316991"/>
                </a:lnTo>
                <a:close/>
              </a:path>
              <a:path w="4005579" h="317500">
                <a:moveTo>
                  <a:pt x="1155191" y="316991"/>
                </a:moveTo>
                <a:lnTo>
                  <a:pt x="1150620" y="316991"/>
                </a:lnTo>
                <a:lnTo>
                  <a:pt x="1147571" y="313944"/>
                </a:lnTo>
                <a:lnTo>
                  <a:pt x="1147571" y="309371"/>
                </a:lnTo>
                <a:lnTo>
                  <a:pt x="1150620" y="306324"/>
                </a:lnTo>
                <a:lnTo>
                  <a:pt x="1155191" y="306324"/>
                </a:lnTo>
                <a:lnTo>
                  <a:pt x="1158240" y="309371"/>
                </a:lnTo>
                <a:lnTo>
                  <a:pt x="1158240" y="313944"/>
                </a:lnTo>
                <a:lnTo>
                  <a:pt x="1155191" y="316991"/>
                </a:lnTo>
                <a:close/>
              </a:path>
              <a:path w="4005579" h="317500">
                <a:moveTo>
                  <a:pt x="1135379" y="316991"/>
                </a:moveTo>
                <a:lnTo>
                  <a:pt x="1129283" y="316991"/>
                </a:lnTo>
                <a:lnTo>
                  <a:pt x="1126236" y="313944"/>
                </a:lnTo>
                <a:lnTo>
                  <a:pt x="1126236" y="309371"/>
                </a:lnTo>
                <a:lnTo>
                  <a:pt x="1129283" y="306324"/>
                </a:lnTo>
                <a:lnTo>
                  <a:pt x="1135379" y="306324"/>
                </a:lnTo>
                <a:lnTo>
                  <a:pt x="1136904" y="309371"/>
                </a:lnTo>
                <a:lnTo>
                  <a:pt x="1136904" y="313944"/>
                </a:lnTo>
                <a:lnTo>
                  <a:pt x="1135379" y="316991"/>
                </a:lnTo>
                <a:close/>
              </a:path>
              <a:path w="4005579" h="317500">
                <a:moveTo>
                  <a:pt x="1114044" y="316991"/>
                </a:moveTo>
                <a:lnTo>
                  <a:pt x="1107948" y="316991"/>
                </a:lnTo>
                <a:lnTo>
                  <a:pt x="1106424" y="313944"/>
                </a:lnTo>
                <a:lnTo>
                  <a:pt x="1106424" y="309371"/>
                </a:lnTo>
                <a:lnTo>
                  <a:pt x="1107948" y="306324"/>
                </a:lnTo>
                <a:lnTo>
                  <a:pt x="1114044" y="306324"/>
                </a:lnTo>
                <a:lnTo>
                  <a:pt x="1115568" y="309371"/>
                </a:lnTo>
                <a:lnTo>
                  <a:pt x="1115568" y="313944"/>
                </a:lnTo>
                <a:lnTo>
                  <a:pt x="1114044" y="316991"/>
                </a:lnTo>
                <a:close/>
              </a:path>
              <a:path w="4005579" h="317500">
                <a:moveTo>
                  <a:pt x="1092708" y="316991"/>
                </a:moveTo>
                <a:lnTo>
                  <a:pt x="1086612" y="316991"/>
                </a:lnTo>
                <a:lnTo>
                  <a:pt x="1085087" y="313944"/>
                </a:lnTo>
                <a:lnTo>
                  <a:pt x="1085087" y="309371"/>
                </a:lnTo>
                <a:lnTo>
                  <a:pt x="1086612" y="306324"/>
                </a:lnTo>
                <a:lnTo>
                  <a:pt x="1092708" y="306324"/>
                </a:lnTo>
                <a:lnTo>
                  <a:pt x="1095756" y="309371"/>
                </a:lnTo>
                <a:lnTo>
                  <a:pt x="1095756" y="313944"/>
                </a:lnTo>
                <a:lnTo>
                  <a:pt x="1092708" y="316991"/>
                </a:lnTo>
                <a:close/>
              </a:path>
              <a:path w="4005579" h="317500">
                <a:moveTo>
                  <a:pt x="1071371" y="316991"/>
                </a:moveTo>
                <a:lnTo>
                  <a:pt x="1066799" y="316991"/>
                </a:lnTo>
                <a:lnTo>
                  <a:pt x="1063752" y="313944"/>
                </a:lnTo>
                <a:lnTo>
                  <a:pt x="1063752" y="309371"/>
                </a:lnTo>
                <a:lnTo>
                  <a:pt x="1066799" y="306324"/>
                </a:lnTo>
                <a:lnTo>
                  <a:pt x="1071371" y="306324"/>
                </a:lnTo>
                <a:lnTo>
                  <a:pt x="1074420" y="309371"/>
                </a:lnTo>
                <a:lnTo>
                  <a:pt x="1074420" y="313944"/>
                </a:lnTo>
                <a:lnTo>
                  <a:pt x="1071371" y="316991"/>
                </a:lnTo>
                <a:close/>
              </a:path>
              <a:path w="4005579" h="317500">
                <a:moveTo>
                  <a:pt x="1051560" y="316991"/>
                </a:moveTo>
                <a:lnTo>
                  <a:pt x="1045464" y="316991"/>
                </a:lnTo>
                <a:lnTo>
                  <a:pt x="1042416" y="313944"/>
                </a:lnTo>
                <a:lnTo>
                  <a:pt x="1042416" y="309371"/>
                </a:lnTo>
                <a:lnTo>
                  <a:pt x="1045464" y="306324"/>
                </a:lnTo>
                <a:lnTo>
                  <a:pt x="1051560" y="306324"/>
                </a:lnTo>
                <a:lnTo>
                  <a:pt x="1053083" y="309371"/>
                </a:lnTo>
                <a:lnTo>
                  <a:pt x="1053083" y="313944"/>
                </a:lnTo>
                <a:lnTo>
                  <a:pt x="1051560" y="316991"/>
                </a:lnTo>
                <a:close/>
              </a:path>
              <a:path w="4005579" h="317500">
                <a:moveTo>
                  <a:pt x="1030224" y="316991"/>
                </a:moveTo>
                <a:lnTo>
                  <a:pt x="1024128" y="316991"/>
                </a:lnTo>
                <a:lnTo>
                  <a:pt x="1022604" y="313944"/>
                </a:lnTo>
                <a:lnTo>
                  <a:pt x="1022604" y="309371"/>
                </a:lnTo>
                <a:lnTo>
                  <a:pt x="1024128" y="306324"/>
                </a:lnTo>
                <a:lnTo>
                  <a:pt x="1030224" y="306324"/>
                </a:lnTo>
                <a:lnTo>
                  <a:pt x="1031748" y="309371"/>
                </a:lnTo>
                <a:lnTo>
                  <a:pt x="1031748" y="313944"/>
                </a:lnTo>
                <a:lnTo>
                  <a:pt x="1030224" y="316991"/>
                </a:lnTo>
                <a:close/>
              </a:path>
              <a:path w="4005579" h="317500">
                <a:moveTo>
                  <a:pt x="1008887" y="316991"/>
                </a:moveTo>
                <a:lnTo>
                  <a:pt x="1002791" y="316991"/>
                </a:lnTo>
                <a:lnTo>
                  <a:pt x="1001268" y="313944"/>
                </a:lnTo>
                <a:lnTo>
                  <a:pt x="1001268" y="309371"/>
                </a:lnTo>
                <a:lnTo>
                  <a:pt x="1002791" y="306324"/>
                </a:lnTo>
                <a:lnTo>
                  <a:pt x="1008887" y="306324"/>
                </a:lnTo>
                <a:lnTo>
                  <a:pt x="1011936" y="309371"/>
                </a:lnTo>
                <a:lnTo>
                  <a:pt x="1011936" y="313944"/>
                </a:lnTo>
                <a:lnTo>
                  <a:pt x="1008887" y="316991"/>
                </a:lnTo>
                <a:close/>
              </a:path>
              <a:path w="4005579" h="317500">
                <a:moveTo>
                  <a:pt x="987551" y="316991"/>
                </a:moveTo>
                <a:lnTo>
                  <a:pt x="982980" y="316991"/>
                </a:lnTo>
                <a:lnTo>
                  <a:pt x="979932" y="313944"/>
                </a:lnTo>
                <a:lnTo>
                  <a:pt x="979932" y="309371"/>
                </a:lnTo>
                <a:lnTo>
                  <a:pt x="982980" y="306324"/>
                </a:lnTo>
                <a:lnTo>
                  <a:pt x="987551" y="306324"/>
                </a:lnTo>
                <a:lnTo>
                  <a:pt x="990599" y="309371"/>
                </a:lnTo>
                <a:lnTo>
                  <a:pt x="990599" y="313944"/>
                </a:lnTo>
                <a:lnTo>
                  <a:pt x="987551" y="316991"/>
                </a:lnTo>
                <a:close/>
              </a:path>
              <a:path w="4005579" h="317500">
                <a:moveTo>
                  <a:pt x="967740" y="316991"/>
                </a:moveTo>
                <a:lnTo>
                  <a:pt x="961644" y="316991"/>
                </a:lnTo>
                <a:lnTo>
                  <a:pt x="958595" y="313944"/>
                </a:lnTo>
                <a:lnTo>
                  <a:pt x="958595" y="309371"/>
                </a:lnTo>
                <a:lnTo>
                  <a:pt x="961644" y="306324"/>
                </a:lnTo>
                <a:lnTo>
                  <a:pt x="967740" y="306324"/>
                </a:lnTo>
                <a:lnTo>
                  <a:pt x="969264" y="309371"/>
                </a:lnTo>
                <a:lnTo>
                  <a:pt x="969264" y="313944"/>
                </a:lnTo>
                <a:lnTo>
                  <a:pt x="967740" y="316991"/>
                </a:lnTo>
                <a:close/>
              </a:path>
              <a:path w="4005579" h="317500">
                <a:moveTo>
                  <a:pt x="946403" y="316991"/>
                </a:moveTo>
                <a:lnTo>
                  <a:pt x="940307" y="316991"/>
                </a:lnTo>
                <a:lnTo>
                  <a:pt x="938784" y="313944"/>
                </a:lnTo>
                <a:lnTo>
                  <a:pt x="938784" y="309371"/>
                </a:lnTo>
                <a:lnTo>
                  <a:pt x="940307" y="306324"/>
                </a:lnTo>
                <a:lnTo>
                  <a:pt x="946403" y="306324"/>
                </a:lnTo>
                <a:lnTo>
                  <a:pt x="947928" y="309371"/>
                </a:lnTo>
                <a:lnTo>
                  <a:pt x="947928" y="313944"/>
                </a:lnTo>
                <a:lnTo>
                  <a:pt x="946403" y="316991"/>
                </a:lnTo>
                <a:close/>
              </a:path>
              <a:path w="4005579" h="317500">
                <a:moveTo>
                  <a:pt x="925068" y="316991"/>
                </a:moveTo>
                <a:lnTo>
                  <a:pt x="918972" y="316991"/>
                </a:lnTo>
                <a:lnTo>
                  <a:pt x="917447" y="313944"/>
                </a:lnTo>
                <a:lnTo>
                  <a:pt x="917447" y="309371"/>
                </a:lnTo>
                <a:lnTo>
                  <a:pt x="918972" y="306324"/>
                </a:lnTo>
                <a:lnTo>
                  <a:pt x="925068" y="306324"/>
                </a:lnTo>
                <a:lnTo>
                  <a:pt x="928116" y="309371"/>
                </a:lnTo>
                <a:lnTo>
                  <a:pt x="928116" y="313944"/>
                </a:lnTo>
                <a:lnTo>
                  <a:pt x="925068" y="316991"/>
                </a:lnTo>
                <a:close/>
              </a:path>
              <a:path w="4005579" h="317500">
                <a:moveTo>
                  <a:pt x="903732" y="316991"/>
                </a:moveTo>
                <a:lnTo>
                  <a:pt x="899159" y="316991"/>
                </a:lnTo>
                <a:lnTo>
                  <a:pt x="896112" y="313944"/>
                </a:lnTo>
                <a:lnTo>
                  <a:pt x="896112" y="309371"/>
                </a:lnTo>
                <a:lnTo>
                  <a:pt x="899159" y="306324"/>
                </a:lnTo>
                <a:lnTo>
                  <a:pt x="903732" y="306324"/>
                </a:lnTo>
                <a:lnTo>
                  <a:pt x="906780" y="309371"/>
                </a:lnTo>
                <a:lnTo>
                  <a:pt x="906780" y="313944"/>
                </a:lnTo>
                <a:lnTo>
                  <a:pt x="903732" y="316991"/>
                </a:lnTo>
                <a:close/>
              </a:path>
              <a:path w="4005579" h="317500">
                <a:moveTo>
                  <a:pt x="883920" y="316991"/>
                </a:moveTo>
                <a:lnTo>
                  <a:pt x="877824" y="316991"/>
                </a:lnTo>
                <a:lnTo>
                  <a:pt x="874776" y="313944"/>
                </a:lnTo>
                <a:lnTo>
                  <a:pt x="874776" y="309371"/>
                </a:lnTo>
                <a:lnTo>
                  <a:pt x="877824" y="306324"/>
                </a:lnTo>
                <a:lnTo>
                  <a:pt x="883920" y="306324"/>
                </a:lnTo>
                <a:lnTo>
                  <a:pt x="885444" y="309371"/>
                </a:lnTo>
                <a:lnTo>
                  <a:pt x="885444" y="313944"/>
                </a:lnTo>
                <a:lnTo>
                  <a:pt x="883920" y="316991"/>
                </a:lnTo>
                <a:close/>
              </a:path>
              <a:path w="4005579" h="317500">
                <a:moveTo>
                  <a:pt x="862584" y="316991"/>
                </a:moveTo>
                <a:lnTo>
                  <a:pt x="856488" y="316991"/>
                </a:lnTo>
                <a:lnTo>
                  <a:pt x="853440" y="313944"/>
                </a:lnTo>
                <a:lnTo>
                  <a:pt x="853440" y="309371"/>
                </a:lnTo>
                <a:lnTo>
                  <a:pt x="856488" y="306324"/>
                </a:lnTo>
                <a:lnTo>
                  <a:pt x="862584" y="306324"/>
                </a:lnTo>
                <a:lnTo>
                  <a:pt x="864107" y="309371"/>
                </a:lnTo>
                <a:lnTo>
                  <a:pt x="864107" y="313944"/>
                </a:lnTo>
                <a:lnTo>
                  <a:pt x="862584" y="316991"/>
                </a:lnTo>
                <a:close/>
              </a:path>
              <a:path w="4005579" h="317500">
                <a:moveTo>
                  <a:pt x="841247" y="316991"/>
                </a:moveTo>
                <a:lnTo>
                  <a:pt x="835151" y="316991"/>
                </a:lnTo>
                <a:lnTo>
                  <a:pt x="833628" y="313944"/>
                </a:lnTo>
                <a:lnTo>
                  <a:pt x="833628" y="309371"/>
                </a:lnTo>
                <a:lnTo>
                  <a:pt x="835151" y="306324"/>
                </a:lnTo>
                <a:lnTo>
                  <a:pt x="841247" y="306324"/>
                </a:lnTo>
                <a:lnTo>
                  <a:pt x="844295" y="309371"/>
                </a:lnTo>
                <a:lnTo>
                  <a:pt x="844295" y="313944"/>
                </a:lnTo>
                <a:lnTo>
                  <a:pt x="841247" y="316991"/>
                </a:lnTo>
                <a:close/>
              </a:path>
              <a:path w="4005579" h="317500">
                <a:moveTo>
                  <a:pt x="819912" y="316991"/>
                </a:moveTo>
                <a:lnTo>
                  <a:pt x="815340" y="316991"/>
                </a:lnTo>
                <a:lnTo>
                  <a:pt x="812292" y="313944"/>
                </a:lnTo>
                <a:lnTo>
                  <a:pt x="812292" y="309371"/>
                </a:lnTo>
                <a:lnTo>
                  <a:pt x="815340" y="306324"/>
                </a:lnTo>
                <a:lnTo>
                  <a:pt x="819912" y="306324"/>
                </a:lnTo>
                <a:lnTo>
                  <a:pt x="822959" y="309371"/>
                </a:lnTo>
                <a:lnTo>
                  <a:pt x="822959" y="313944"/>
                </a:lnTo>
                <a:lnTo>
                  <a:pt x="819912" y="316991"/>
                </a:lnTo>
                <a:close/>
              </a:path>
              <a:path w="4005579" h="317500">
                <a:moveTo>
                  <a:pt x="800099" y="316991"/>
                </a:moveTo>
                <a:lnTo>
                  <a:pt x="794003" y="316991"/>
                </a:lnTo>
                <a:lnTo>
                  <a:pt x="790955" y="313944"/>
                </a:lnTo>
                <a:lnTo>
                  <a:pt x="790955" y="309371"/>
                </a:lnTo>
                <a:lnTo>
                  <a:pt x="794003" y="306324"/>
                </a:lnTo>
                <a:lnTo>
                  <a:pt x="800099" y="306324"/>
                </a:lnTo>
                <a:lnTo>
                  <a:pt x="801624" y="309371"/>
                </a:lnTo>
                <a:lnTo>
                  <a:pt x="801624" y="313944"/>
                </a:lnTo>
                <a:lnTo>
                  <a:pt x="800099" y="316991"/>
                </a:lnTo>
                <a:close/>
              </a:path>
              <a:path w="4005579" h="317500">
                <a:moveTo>
                  <a:pt x="778764" y="316991"/>
                </a:moveTo>
                <a:lnTo>
                  <a:pt x="772668" y="316991"/>
                </a:lnTo>
                <a:lnTo>
                  <a:pt x="769620" y="313944"/>
                </a:lnTo>
                <a:lnTo>
                  <a:pt x="769620" y="309371"/>
                </a:lnTo>
                <a:lnTo>
                  <a:pt x="772668" y="306324"/>
                </a:lnTo>
                <a:lnTo>
                  <a:pt x="778764" y="306324"/>
                </a:lnTo>
                <a:lnTo>
                  <a:pt x="780288" y="309371"/>
                </a:lnTo>
                <a:lnTo>
                  <a:pt x="780288" y="313944"/>
                </a:lnTo>
                <a:lnTo>
                  <a:pt x="778764" y="316991"/>
                </a:lnTo>
                <a:close/>
              </a:path>
              <a:path w="4005579" h="317500">
                <a:moveTo>
                  <a:pt x="757428" y="316991"/>
                </a:moveTo>
                <a:lnTo>
                  <a:pt x="751332" y="316991"/>
                </a:lnTo>
                <a:lnTo>
                  <a:pt x="749807" y="313944"/>
                </a:lnTo>
                <a:lnTo>
                  <a:pt x="749807" y="309371"/>
                </a:lnTo>
                <a:lnTo>
                  <a:pt x="751332" y="306324"/>
                </a:lnTo>
                <a:lnTo>
                  <a:pt x="757428" y="306324"/>
                </a:lnTo>
                <a:lnTo>
                  <a:pt x="760476" y="309371"/>
                </a:lnTo>
                <a:lnTo>
                  <a:pt x="760476" y="313944"/>
                </a:lnTo>
                <a:lnTo>
                  <a:pt x="757428" y="316991"/>
                </a:lnTo>
                <a:close/>
              </a:path>
              <a:path w="4005579" h="317500">
                <a:moveTo>
                  <a:pt x="736092" y="316991"/>
                </a:moveTo>
                <a:lnTo>
                  <a:pt x="729995" y="316991"/>
                </a:lnTo>
                <a:lnTo>
                  <a:pt x="728472" y="313944"/>
                </a:lnTo>
                <a:lnTo>
                  <a:pt x="728472" y="309371"/>
                </a:lnTo>
                <a:lnTo>
                  <a:pt x="729995" y="306324"/>
                </a:lnTo>
                <a:lnTo>
                  <a:pt x="736092" y="306324"/>
                </a:lnTo>
                <a:lnTo>
                  <a:pt x="739140" y="309371"/>
                </a:lnTo>
                <a:lnTo>
                  <a:pt x="739140" y="313944"/>
                </a:lnTo>
                <a:lnTo>
                  <a:pt x="736092" y="316991"/>
                </a:lnTo>
                <a:close/>
              </a:path>
              <a:path w="4005579" h="317500">
                <a:moveTo>
                  <a:pt x="716280" y="316991"/>
                </a:moveTo>
                <a:lnTo>
                  <a:pt x="710184" y="316991"/>
                </a:lnTo>
                <a:lnTo>
                  <a:pt x="707136" y="313944"/>
                </a:lnTo>
                <a:lnTo>
                  <a:pt x="707136" y="309371"/>
                </a:lnTo>
                <a:lnTo>
                  <a:pt x="710184" y="306324"/>
                </a:lnTo>
                <a:lnTo>
                  <a:pt x="716280" y="306324"/>
                </a:lnTo>
                <a:lnTo>
                  <a:pt x="717803" y="309371"/>
                </a:lnTo>
                <a:lnTo>
                  <a:pt x="717803" y="313944"/>
                </a:lnTo>
                <a:lnTo>
                  <a:pt x="716280" y="316991"/>
                </a:lnTo>
                <a:close/>
              </a:path>
              <a:path w="4005579" h="317500">
                <a:moveTo>
                  <a:pt x="694944" y="316991"/>
                </a:moveTo>
                <a:lnTo>
                  <a:pt x="688847" y="316991"/>
                </a:lnTo>
                <a:lnTo>
                  <a:pt x="685799" y="313944"/>
                </a:lnTo>
                <a:lnTo>
                  <a:pt x="685799" y="309371"/>
                </a:lnTo>
                <a:lnTo>
                  <a:pt x="688847" y="306324"/>
                </a:lnTo>
                <a:lnTo>
                  <a:pt x="694944" y="306324"/>
                </a:lnTo>
                <a:lnTo>
                  <a:pt x="696468" y="309371"/>
                </a:lnTo>
                <a:lnTo>
                  <a:pt x="696468" y="313944"/>
                </a:lnTo>
                <a:lnTo>
                  <a:pt x="694944" y="316991"/>
                </a:lnTo>
                <a:close/>
              </a:path>
              <a:path w="4005579" h="317500">
                <a:moveTo>
                  <a:pt x="673607" y="316991"/>
                </a:moveTo>
                <a:lnTo>
                  <a:pt x="667512" y="316991"/>
                </a:lnTo>
                <a:lnTo>
                  <a:pt x="665988" y="313944"/>
                </a:lnTo>
                <a:lnTo>
                  <a:pt x="665988" y="309371"/>
                </a:lnTo>
                <a:lnTo>
                  <a:pt x="667512" y="306324"/>
                </a:lnTo>
                <a:lnTo>
                  <a:pt x="673607" y="306324"/>
                </a:lnTo>
                <a:lnTo>
                  <a:pt x="676655" y="309371"/>
                </a:lnTo>
                <a:lnTo>
                  <a:pt x="676655" y="313944"/>
                </a:lnTo>
                <a:lnTo>
                  <a:pt x="673607" y="316991"/>
                </a:lnTo>
                <a:close/>
              </a:path>
              <a:path w="4005579" h="317500">
                <a:moveTo>
                  <a:pt x="652272" y="316991"/>
                </a:moveTo>
                <a:lnTo>
                  <a:pt x="646176" y="316991"/>
                </a:lnTo>
                <a:lnTo>
                  <a:pt x="644651" y="313944"/>
                </a:lnTo>
                <a:lnTo>
                  <a:pt x="644651" y="309371"/>
                </a:lnTo>
                <a:lnTo>
                  <a:pt x="646176" y="306324"/>
                </a:lnTo>
                <a:lnTo>
                  <a:pt x="652272" y="306324"/>
                </a:lnTo>
                <a:lnTo>
                  <a:pt x="655320" y="309371"/>
                </a:lnTo>
                <a:lnTo>
                  <a:pt x="655320" y="313944"/>
                </a:lnTo>
                <a:lnTo>
                  <a:pt x="652272" y="316991"/>
                </a:lnTo>
                <a:close/>
              </a:path>
              <a:path w="4005579" h="317500">
                <a:moveTo>
                  <a:pt x="632459" y="316991"/>
                </a:moveTo>
                <a:lnTo>
                  <a:pt x="626363" y="316991"/>
                </a:lnTo>
                <a:lnTo>
                  <a:pt x="623315" y="313944"/>
                </a:lnTo>
                <a:lnTo>
                  <a:pt x="623315" y="309371"/>
                </a:lnTo>
                <a:lnTo>
                  <a:pt x="626363" y="306324"/>
                </a:lnTo>
                <a:lnTo>
                  <a:pt x="632459" y="306324"/>
                </a:lnTo>
                <a:lnTo>
                  <a:pt x="633984" y="309371"/>
                </a:lnTo>
                <a:lnTo>
                  <a:pt x="633984" y="313944"/>
                </a:lnTo>
                <a:lnTo>
                  <a:pt x="632459" y="316991"/>
                </a:lnTo>
                <a:close/>
              </a:path>
              <a:path w="4005579" h="317500">
                <a:moveTo>
                  <a:pt x="611124" y="316991"/>
                </a:moveTo>
                <a:lnTo>
                  <a:pt x="605028" y="316991"/>
                </a:lnTo>
                <a:lnTo>
                  <a:pt x="601980" y="313944"/>
                </a:lnTo>
                <a:lnTo>
                  <a:pt x="601980" y="309371"/>
                </a:lnTo>
                <a:lnTo>
                  <a:pt x="605028" y="306324"/>
                </a:lnTo>
                <a:lnTo>
                  <a:pt x="611124" y="306324"/>
                </a:lnTo>
                <a:lnTo>
                  <a:pt x="612647" y="309371"/>
                </a:lnTo>
                <a:lnTo>
                  <a:pt x="612647" y="313944"/>
                </a:lnTo>
                <a:lnTo>
                  <a:pt x="611124" y="316991"/>
                </a:lnTo>
                <a:close/>
              </a:path>
              <a:path w="4005579" h="317500">
                <a:moveTo>
                  <a:pt x="589788" y="316991"/>
                </a:moveTo>
                <a:lnTo>
                  <a:pt x="583692" y="316991"/>
                </a:lnTo>
                <a:lnTo>
                  <a:pt x="582168" y="313944"/>
                </a:lnTo>
                <a:lnTo>
                  <a:pt x="582168" y="309371"/>
                </a:lnTo>
                <a:lnTo>
                  <a:pt x="583692" y="306324"/>
                </a:lnTo>
                <a:lnTo>
                  <a:pt x="589788" y="306324"/>
                </a:lnTo>
                <a:lnTo>
                  <a:pt x="592836" y="309371"/>
                </a:lnTo>
                <a:lnTo>
                  <a:pt x="592836" y="313944"/>
                </a:lnTo>
                <a:lnTo>
                  <a:pt x="589788" y="316991"/>
                </a:lnTo>
                <a:close/>
              </a:path>
              <a:path w="4005579" h="317500">
                <a:moveTo>
                  <a:pt x="568451" y="316991"/>
                </a:moveTo>
                <a:lnTo>
                  <a:pt x="562355" y="316991"/>
                </a:lnTo>
                <a:lnTo>
                  <a:pt x="560832" y="313944"/>
                </a:lnTo>
                <a:lnTo>
                  <a:pt x="560832" y="309371"/>
                </a:lnTo>
                <a:lnTo>
                  <a:pt x="562355" y="306324"/>
                </a:lnTo>
                <a:lnTo>
                  <a:pt x="568451" y="306324"/>
                </a:lnTo>
                <a:lnTo>
                  <a:pt x="571499" y="309371"/>
                </a:lnTo>
                <a:lnTo>
                  <a:pt x="571499" y="313944"/>
                </a:lnTo>
                <a:lnTo>
                  <a:pt x="568451" y="316991"/>
                </a:lnTo>
                <a:close/>
              </a:path>
              <a:path w="4005579" h="317500">
                <a:moveTo>
                  <a:pt x="547115" y="316991"/>
                </a:moveTo>
                <a:lnTo>
                  <a:pt x="542544" y="316991"/>
                </a:lnTo>
                <a:lnTo>
                  <a:pt x="539495" y="313944"/>
                </a:lnTo>
                <a:lnTo>
                  <a:pt x="539495" y="309371"/>
                </a:lnTo>
                <a:lnTo>
                  <a:pt x="542544" y="306324"/>
                </a:lnTo>
                <a:lnTo>
                  <a:pt x="547115" y="306324"/>
                </a:lnTo>
                <a:lnTo>
                  <a:pt x="550163" y="309371"/>
                </a:lnTo>
                <a:lnTo>
                  <a:pt x="550163" y="313944"/>
                </a:lnTo>
                <a:lnTo>
                  <a:pt x="547115" y="316991"/>
                </a:lnTo>
                <a:close/>
              </a:path>
              <a:path w="4005579" h="317500">
                <a:moveTo>
                  <a:pt x="527303" y="316991"/>
                </a:moveTo>
                <a:lnTo>
                  <a:pt x="521207" y="316991"/>
                </a:lnTo>
                <a:lnTo>
                  <a:pt x="518159" y="313944"/>
                </a:lnTo>
                <a:lnTo>
                  <a:pt x="518159" y="309371"/>
                </a:lnTo>
                <a:lnTo>
                  <a:pt x="521207" y="306324"/>
                </a:lnTo>
                <a:lnTo>
                  <a:pt x="527303" y="306324"/>
                </a:lnTo>
                <a:lnTo>
                  <a:pt x="528828" y="309371"/>
                </a:lnTo>
                <a:lnTo>
                  <a:pt x="528828" y="313944"/>
                </a:lnTo>
                <a:lnTo>
                  <a:pt x="527303" y="316991"/>
                </a:lnTo>
                <a:close/>
              </a:path>
              <a:path w="4005579" h="317500">
                <a:moveTo>
                  <a:pt x="505968" y="316991"/>
                </a:moveTo>
                <a:lnTo>
                  <a:pt x="499872" y="316991"/>
                </a:lnTo>
                <a:lnTo>
                  <a:pt x="498347" y="313944"/>
                </a:lnTo>
                <a:lnTo>
                  <a:pt x="498347" y="309371"/>
                </a:lnTo>
                <a:lnTo>
                  <a:pt x="499872" y="306324"/>
                </a:lnTo>
                <a:lnTo>
                  <a:pt x="505968" y="306324"/>
                </a:lnTo>
                <a:lnTo>
                  <a:pt x="507492" y="309371"/>
                </a:lnTo>
                <a:lnTo>
                  <a:pt x="507492" y="313944"/>
                </a:lnTo>
                <a:lnTo>
                  <a:pt x="505968" y="316991"/>
                </a:lnTo>
                <a:close/>
              </a:path>
              <a:path w="4005579" h="317500">
                <a:moveTo>
                  <a:pt x="484632" y="316991"/>
                </a:moveTo>
                <a:lnTo>
                  <a:pt x="478536" y="316991"/>
                </a:lnTo>
                <a:lnTo>
                  <a:pt x="477011" y="313944"/>
                </a:lnTo>
                <a:lnTo>
                  <a:pt x="477011" y="309371"/>
                </a:lnTo>
                <a:lnTo>
                  <a:pt x="478536" y="306324"/>
                </a:lnTo>
                <a:lnTo>
                  <a:pt x="484632" y="306324"/>
                </a:lnTo>
                <a:lnTo>
                  <a:pt x="487680" y="309371"/>
                </a:lnTo>
                <a:lnTo>
                  <a:pt x="487680" y="313944"/>
                </a:lnTo>
                <a:lnTo>
                  <a:pt x="484632" y="316991"/>
                </a:lnTo>
                <a:close/>
              </a:path>
              <a:path w="4005579" h="317500">
                <a:moveTo>
                  <a:pt x="463295" y="316991"/>
                </a:moveTo>
                <a:lnTo>
                  <a:pt x="458724" y="316991"/>
                </a:lnTo>
                <a:lnTo>
                  <a:pt x="455676" y="313944"/>
                </a:lnTo>
                <a:lnTo>
                  <a:pt x="455676" y="309371"/>
                </a:lnTo>
                <a:lnTo>
                  <a:pt x="458724" y="306324"/>
                </a:lnTo>
                <a:lnTo>
                  <a:pt x="463295" y="306324"/>
                </a:lnTo>
                <a:lnTo>
                  <a:pt x="466344" y="309371"/>
                </a:lnTo>
                <a:lnTo>
                  <a:pt x="466344" y="313944"/>
                </a:lnTo>
                <a:lnTo>
                  <a:pt x="463295" y="316991"/>
                </a:lnTo>
                <a:close/>
              </a:path>
              <a:path w="4005579" h="317500">
                <a:moveTo>
                  <a:pt x="443484" y="316991"/>
                </a:moveTo>
                <a:lnTo>
                  <a:pt x="437388" y="316991"/>
                </a:lnTo>
                <a:lnTo>
                  <a:pt x="434340" y="313944"/>
                </a:lnTo>
                <a:lnTo>
                  <a:pt x="434340" y="309371"/>
                </a:lnTo>
                <a:lnTo>
                  <a:pt x="437388" y="306324"/>
                </a:lnTo>
                <a:lnTo>
                  <a:pt x="443484" y="306324"/>
                </a:lnTo>
                <a:lnTo>
                  <a:pt x="445007" y="309371"/>
                </a:lnTo>
                <a:lnTo>
                  <a:pt x="445007" y="313944"/>
                </a:lnTo>
                <a:lnTo>
                  <a:pt x="443484" y="316991"/>
                </a:lnTo>
                <a:close/>
              </a:path>
              <a:path w="4005579" h="317500">
                <a:moveTo>
                  <a:pt x="422147" y="316991"/>
                </a:moveTo>
                <a:lnTo>
                  <a:pt x="416051" y="316991"/>
                </a:lnTo>
                <a:lnTo>
                  <a:pt x="414528" y="313944"/>
                </a:lnTo>
                <a:lnTo>
                  <a:pt x="414528" y="309371"/>
                </a:lnTo>
                <a:lnTo>
                  <a:pt x="416051" y="306324"/>
                </a:lnTo>
                <a:lnTo>
                  <a:pt x="422147" y="306324"/>
                </a:lnTo>
                <a:lnTo>
                  <a:pt x="423672" y="309371"/>
                </a:lnTo>
                <a:lnTo>
                  <a:pt x="423672" y="313944"/>
                </a:lnTo>
                <a:lnTo>
                  <a:pt x="422147" y="316991"/>
                </a:lnTo>
                <a:close/>
              </a:path>
              <a:path w="4005579" h="317500">
                <a:moveTo>
                  <a:pt x="400811" y="316991"/>
                </a:moveTo>
                <a:lnTo>
                  <a:pt x="394715" y="316991"/>
                </a:lnTo>
                <a:lnTo>
                  <a:pt x="393192" y="313944"/>
                </a:lnTo>
                <a:lnTo>
                  <a:pt x="393192" y="309371"/>
                </a:lnTo>
                <a:lnTo>
                  <a:pt x="394715" y="306324"/>
                </a:lnTo>
                <a:lnTo>
                  <a:pt x="400811" y="306324"/>
                </a:lnTo>
                <a:lnTo>
                  <a:pt x="403859" y="309371"/>
                </a:lnTo>
                <a:lnTo>
                  <a:pt x="403859" y="313944"/>
                </a:lnTo>
                <a:lnTo>
                  <a:pt x="400811" y="316991"/>
                </a:lnTo>
                <a:close/>
              </a:path>
              <a:path w="4005579" h="317500">
                <a:moveTo>
                  <a:pt x="379476" y="316991"/>
                </a:moveTo>
                <a:lnTo>
                  <a:pt x="374904" y="316991"/>
                </a:lnTo>
                <a:lnTo>
                  <a:pt x="371856" y="313944"/>
                </a:lnTo>
                <a:lnTo>
                  <a:pt x="371856" y="309371"/>
                </a:lnTo>
                <a:lnTo>
                  <a:pt x="374904" y="306324"/>
                </a:lnTo>
                <a:lnTo>
                  <a:pt x="379476" y="306324"/>
                </a:lnTo>
                <a:lnTo>
                  <a:pt x="382524" y="309371"/>
                </a:lnTo>
                <a:lnTo>
                  <a:pt x="382524" y="313944"/>
                </a:lnTo>
                <a:lnTo>
                  <a:pt x="379476" y="316991"/>
                </a:lnTo>
                <a:close/>
              </a:path>
              <a:path w="4005579" h="317500">
                <a:moveTo>
                  <a:pt x="359663" y="316991"/>
                </a:moveTo>
                <a:lnTo>
                  <a:pt x="353568" y="316991"/>
                </a:lnTo>
                <a:lnTo>
                  <a:pt x="350520" y="313944"/>
                </a:lnTo>
                <a:lnTo>
                  <a:pt x="350520" y="309371"/>
                </a:lnTo>
                <a:lnTo>
                  <a:pt x="353568" y="306324"/>
                </a:lnTo>
                <a:lnTo>
                  <a:pt x="359663" y="306324"/>
                </a:lnTo>
                <a:lnTo>
                  <a:pt x="361187" y="309371"/>
                </a:lnTo>
                <a:lnTo>
                  <a:pt x="361187" y="313944"/>
                </a:lnTo>
                <a:lnTo>
                  <a:pt x="359663" y="316991"/>
                </a:lnTo>
                <a:close/>
              </a:path>
              <a:path w="4005579" h="317500">
                <a:moveTo>
                  <a:pt x="338328" y="316991"/>
                </a:moveTo>
                <a:lnTo>
                  <a:pt x="332232" y="316991"/>
                </a:lnTo>
                <a:lnTo>
                  <a:pt x="330707" y="313944"/>
                </a:lnTo>
                <a:lnTo>
                  <a:pt x="330707" y="309371"/>
                </a:lnTo>
                <a:lnTo>
                  <a:pt x="332232" y="306324"/>
                </a:lnTo>
                <a:lnTo>
                  <a:pt x="338328" y="306324"/>
                </a:lnTo>
                <a:lnTo>
                  <a:pt x="339852" y="309371"/>
                </a:lnTo>
                <a:lnTo>
                  <a:pt x="339852" y="313944"/>
                </a:lnTo>
                <a:lnTo>
                  <a:pt x="338328" y="316991"/>
                </a:lnTo>
                <a:close/>
              </a:path>
              <a:path w="4005579" h="317500">
                <a:moveTo>
                  <a:pt x="316991" y="316991"/>
                </a:moveTo>
                <a:lnTo>
                  <a:pt x="310895" y="316991"/>
                </a:lnTo>
                <a:lnTo>
                  <a:pt x="309371" y="313944"/>
                </a:lnTo>
                <a:lnTo>
                  <a:pt x="309371" y="309371"/>
                </a:lnTo>
                <a:lnTo>
                  <a:pt x="310895" y="306324"/>
                </a:lnTo>
                <a:lnTo>
                  <a:pt x="316991" y="306324"/>
                </a:lnTo>
                <a:lnTo>
                  <a:pt x="320039" y="309371"/>
                </a:lnTo>
                <a:lnTo>
                  <a:pt x="320039" y="313944"/>
                </a:lnTo>
                <a:lnTo>
                  <a:pt x="316991" y="316991"/>
                </a:lnTo>
                <a:close/>
              </a:path>
              <a:path w="4005579" h="317500">
                <a:moveTo>
                  <a:pt x="295656" y="316991"/>
                </a:moveTo>
                <a:lnTo>
                  <a:pt x="291083" y="316991"/>
                </a:lnTo>
                <a:lnTo>
                  <a:pt x="288035" y="313944"/>
                </a:lnTo>
                <a:lnTo>
                  <a:pt x="288035" y="309371"/>
                </a:lnTo>
                <a:lnTo>
                  <a:pt x="291083" y="306324"/>
                </a:lnTo>
                <a:lnTo>
                  <a:pt x="295656" y="306324"/>
                </a:lnTo>
                <a:lnTo>
                  <a:pt x="298704" y="309371"/>
                </a:lnTo>
                <a:lnTo>
                  <a:pt x="298704" y="313944"/>
                </a:lnTo>
                <a:lnTo>
                  <a:pt x="295656" y="316991"/>
                </a:lnTo>
                <a:close/>
              </a:path>
              <a:path w="4005579" h="317500">
                <a:moveTo>
                  <a:pt x="275843" y="316991"/>
                </a:moveTo>
                <a:lnTo>
                  <a:pt x="269747" y="316991"/>
                </a:lnTo>
                <a:lnTo>
                  <a:pt x="266700" y="313944"/>
                </a:lnTo>
                <a:lnTo>
                  <a:pt x="266700" y="309371"/>
                </a:lnTo>
                <a:lnTo>
                  <a:pt x="269747" y="306324"/>
                </a:lnTo>
                <a:lnTo>
                  <a:pt x="275843" y="306324"/>
                </a:lnTo>
                <a:lnTo>
                  <a:pt x="277367" y="309371"/>
                </a:lnTo>
                <a:lnTo>
                  <a:pt x="277367" y="313944"/>
                </a:lnTo>
                <a:lnTo>
                  <a:pt x="275843" y="316991"/>
                </a:lnTo>
                <a:close/>
              </a:path>
              <a:path w="4005579" h="317500">
                <a:moveTo>
                  <a:pt x="254507" y="316991"/>
                </a:moveTo>
                <a:lnTo>
                  <a:pt x="248411" y="316991"/>
                </a:lnTo>
                <a:lnTo>
                  <a:pt x="246887" y="313944"/>
                </a:lnTo>
                <a:lnTo>
                  <a:pt x="246887" y="309371"/>
                </a:lnTo>
                <a:lnTo>
                  <a:pt x="248411" y="306324"/>
                </a:lnTo>
                <a:lnTo>
                  <a:pt x="254507" y="306324"/>
                </a:lnTo>
                <a:lnTo>
                  <a:pt x="256032" y="309371"/>
                </a:lnTo>
                <a:lnTo>
                  <a:pt x="256032" y="313944"/>
                </a:lnTo>
                <a:lnTo>
                  <a:pt x="254507" y="316991"/>
                </a:lnTo>
                <a:close/>
              </a:path>
              <a:path w="4005579" h="317500">
                <a:moveTo>
                  <a:pt x="233171" y="316991"/>
                </a:moveTo>
                <a:lnTo>
                  <a:pt x="227076" y="316991"/>
                </a:lnTo>
                <a:lnTo>
                  <a:pt x="225552" y="313944"/>
                </a:lnTo>
                <a:lnTo>
                  <a:pt x="225552" y="309371"/>
                </a:lnTo>
                <a:lnTo>
                  <a:pt x="227076" y="306324"/>
                </a:lnTo>
                <a:lnTo>
                  <a:pt x="233171" y="306324"/>
                </a:lnTo>
                <a:lnTo>
                  <a:pt x="236219" y="309371"/>
                </a:lnTo>
                <a:lnTo>
                  <a:pt x="236219" y="313944"/>
                </a:lnTo>
                <a:lnTo>
                  <a:pt x="233171" y="316991"/>
                </a:lnTo>
                <a:close/>
              </a:path>
              <a:path w="4005579" h="317500">
                <a:moveTo>
                  <a:pt x="211835" y="316991"/>
                </a:moveTo>
                <a:lnTo>
                  <a:pt x="207263" y="316991"/>
                </a:lnTo>
                <a:lnTo>
                  <a:pt x="204215" y="313944"/>
                </a:lnTo>
                <a:lnTo>
                  <a:pt x="204215" y="309371"/>
                </a:lnTo>
                <a:lnTo>
                  <a:pt x="207263" y="306324"/>
                </a:lnTo>
                <a:lnTo>
                  <a:pt x="211835" y="306324"/>
                </a:lnTo>
                <a:lnTo>
                  <a:pt x="214883" y="309371"/>
                </a:lnTo>
                <a:lnTo>
                  <a:pt x="214883" y="313944"/>
                </a:lnTo>
                <a:lnTo>
                  <a:pt x="211835" y="316991"/>
                </a:lnTo>
                <a:close/>
              </a:path>
              <a:path w="4005579" h="317500">
                <a:moveTo>
                  <a:pt x="192024" y="316991"/>
                </a:moveTo>
                <a:lnTo>
                  <a:pt x="185928" y="316991"/>
                </a:lnTo>
                <a:lnTo>
                  <a:pt x="182880" y="313944"/>
                </a:lnTo>
                <a:lnTo>
                  <a:pt x="182880" y="309371"/>
                </a:lnTo>
                <a:lnTo>
                  <a:pt x="185928" y="306324"/>
                </a:lnTo>
                <a:lnTo>
                  <a:pt x="192024" y="306324"/>
                </a:lnTo>
                <a:lnTo>
                  <a:pt x="193547" y="309371"/>
                </a:lnTo>
                <a:lnTo>
                  <a:pt x="193547" y="313944"/>
                </a:lnTo>
                <a:lnTo>
                  <a:pt x="192024" y="316991"/>
                </a:lnTo>
                <a:close/>
              </a:path>
              <a:path w="4005579" h="317500">
                <a:moveTo>
                  <a:pt x="170687" y="316991"/>
                </a:moveTo>
                <a:lnTo>
                  <a:pt x="164591" y="316991"/>
                </a:lnTo>
                <a:lnTo>
                  <a:pt x="163067" y="313944"/>
                </a:lnTo>
                <a:lnTo>
                  <a:pt x="163067" y="309371"/>
                </a:lnTo>
                <a:lnTo>
                  <a:pt x="164591" y="306324"/>
                </a:lnTo>
                <a:lnTo>
                  <a:pt x="170687" y="306324"/>
                </a:lnTo>
                <a:lnTo>
                  <a:pt x="172211" y="309371"/>
                </a:lnTo>
                <a:lnTo>
                  <a:pt x="172211" y="313944"/>
                </a:lnTo>
                <a:lnTo>
                  <a:pt x="170687" y="316991"/>
                </a:lnTo>
                <a:close/>
              </a:path>
              <a:path w="4005579" h="317500">
                <a:moveTo>
                  <a:pt x="149352" y="316991"/>
                </a:moveTo>
                <a:lnTo>
                  <a:pt x="143256" y="316991"/>
                </a:lnTo>
                <a:lnTo>
                  <a:pt x="141732" y="313944"/>
                </a:lnTo>
                <a:lnTo>
                  <a:pt x="141732" y="309371"/>
                </a:lnTo>
                <a:lnTo>
                  <a:pt x="143256" y="306324"/>
                </a:lnTo>
                <a:lnTo>
                  <a:pt x="149352" y="306324"/>
                </a:lnTo>
                <a:lnTo>
                  <a:pt x="152400" y="309371"/>
                </a:lnTo>
                <a:lnTo>
                  <a:pt x="152400" y="313944"/>
                </a:lnTo>
                <a:lnTo>
                  <a:pt x="149352" y="316991"/>
                </a:lnTo>
                <a:close/>
              </a:path>
              <a:path w="4005579" h="317500">
                <a:moveTo>
                  <a:pt x="128015" y="316991"/>
                </a:moveTo>
                <a:lnTo>
                  <a:pt x="123443" y="316991"/>
                </a:lnTo>
                <a:lnTo>
                  <a:pt x="120395" y="313944"/>
                </a:lnTo>
                <a:lnTo>
                  <a:pt x="120395" y="309371"/>
                </a:lnTo>
                <a:lnTo>
                  <a:pt x="123443" y="306324"/>
                </a:lnTo>
                <a:lnTo>
                  <a:pt x="128015" y="306324"/>
                </a:lnTo>
                <a:lnTo>
                  <a:pt x="131063" y="309371"/>
                </a:lnTo>
                <a:lnTo>
                  <a:pt x="131063" y="313944"/>
                </a:lnTo>
                <a:lnTo>
                  <a:pt x="128015" y="316991"/>
                </a:lnTo>
                <a:close/>
              </a:path>
              <a:path w="4005579" h="317500">
                <a:moveTo>
                  <a:pt x="108204" y="316991"/>
                </a:moveTo>
                <a:lnTo>
                  <a:pt x="102107" y="316991"/>
                </a:lnTo>
                <a:lnTo>
                  <a:pt x="99059" y="313944"/>
                </a:lnTo>
                <a:lnTo>
                  <a:pt x="99059" y="309371"/>
                </a:lnTo>
                <a:lnTo>
                  <a:pt x="102107" y="306324"/>
                </a:lnTo>
                <a:lnTo>
                  <a:pt x="108204" y="306324"/>
                </a:lnTo>
                <a:lnTo>
                  <a:pt x="109728" y="309371"/>
                </a:lnTo>
                <a:lnTo>
                  <a:pt x="109728" y="313944"/>
                </a:lnTo>
                <a:lnTo>
                  <a:pt x="108204" y="316991"/>
                </a:lnTo>
                <a:close/>
              </a:path>
              <a:path w="4005579" h="317500">
                <a:moveTo>
                  <a:pt x="86867" y="316991"/>
                </a:moveTo>
                <a:lnTo>
                  <a:pt x="80771" y="316991"/>
                </a:lnTo>
                <a:lnTo>
                  <a:pt x="77724" y="313944"/>
                </a:lnTo>
                <a:lnTo>
                  <a:pt x="77724" y="309371"/>
                </a:lnTo>
                <a:lnTo>
                  <a:pt x="80771" y="306324"/>
                </a:lnTo>
                <a:lnTo>
                  <a:pt x="86867" y="306324"/>
                </a:lnTo>
                <a:lnTo>
                  <a:pt x="88391" y="309371"/>
                </a:lnTo>
                <a:lnTo>
                  <a:pt x="88391" y="313944"/>
                </a:lnTo>
                <a:lnTo>
                  <a:pt x="86867" y="316991"/>
                </a:lnTo>
                <a:close/>
              </a:path>
              <a:path w="4005579" h="317500">
                <a:moveTo>
                  <a:pt x="65531" y="316991"/>
                </a:moveTo>
                <a:lnTo>
                  <a:pt x="59436" y="316991"/>
                </a:lnTo>
                <a:lnTo>
                  <a:pt x="57912" y="313944"/>
                </a:lnTo>
                <a:lnTo>
                  <a:pt x="57912" y="309371"/>
                </a:lnTo>
                <a:lnTo>
                  <a:pt x="59436" y="306324"/>
                </a:lnTo>
                <a:lnTo>
                  <a:pt x="65531" y="306324"/>
                </a:lnTo>
                <a:lnTo>
                  <a:pt x="68579" y="309371"/>
                </a:lnTo>
                <a:lnTo>
                  <a:pt x="68579" y="313944"/>
                </a:lnTo>
                <a:lnTo>
                  <a:pt x="65531" y="316991"/>
                </a:lnTo>
                <a:close/>
              </a:path>
              <a:path w="4005579" h="317500">
                <a:moveTo>
                  <a:pt x="44195" y="316991"/>
                </a:moveTo>
                <a:lnTo>
                  <a:pt x="39624" y="316991"/>
                </a:lnTo>
                <a:lnTo>
                  <a:pt x="36576" y="313944"/>
                </a:lnTo>
                <a:lnTo>
                  <a:pt x="36576" y="309371"/>
                </a:lnTo>
                <a:lnTo>
                  <a:pt x="39624" y="306324"/>
                </a:lnTo>
                <a:lnTo>
                  <a:pt x="44195" y="306324"/>
                </a:lnTo>
                <a:lnTo>
                  <a:pt x="47243" y="309371"/>
                </a:lnTo>
                <a:lnTo>
                  <a:pt x="47243" y="313944"/>
                </a:lnTo>
                <a:lnTo>
                  <a:pt x="44195" y="316991"/>
                </a:lnTo>
                <a:close/>
              </a:path>
              <a:path w="4005579" h="317500">
                <a:moveTo>
                  <a:pt x="24383" y="316991"/>
                </a:moveTo>
                <a:lnTo>
                  <a:pt x="18288" y="316991"/>
                </a:lnTo>
                <a:lnTo>
                  <a:pt x="15239" y="313944"/>
                </a:lnTo>
                <a:lnTo>
                  <a:pt x="15239" y="309371"/>
                </a:lnTo>
                <a:lnTo>
                  <a:pt x="18288" y="306324"/>
                </a:lnTo>
                <a:lnTo>
                  <a:pt x="24383" y="306324"/>
                </a:lnTo>
                <a:lnTo>
                  <a:pt x="25907" y="309371"/>
                </a:lnTo>
                <a:lnTo>
                  <a:pt x="25907" y="313944"/>
                </a:lnTo>
                <a:lnTo>
                  <a:pt x="24383" y="316991"/>
                </a:lnTo>
                <a:close/>
              </a:path>
            </a:pathLst>
          </a:custGeom>
          <a:solidFill>
            <a:srgbClr val="954F72"/>
          </a:solidFill>
        </p:spPr>
        <p:txBody>
          <a:bodyPr wrap="square" lIns="0" tIns="0" rIns="0" bIns="0" rtlCol="0"/>
          <a:lstStyle/>
          <a:p>
            <a:endParaRPr/>
          </a:p>
        </p:txBody>
      </p:sp>
      <p:sp>
        <p:nvSpPr>
          <p:cNvPr id="3" name="object 3"/>
          <p:cNvSpPr txBox="1"/>
          <p:nvPr/>
        </p:nvSpPr>
        <p:spPr>
          <a:xfrm>
            <a:off x="290552" y="1697227"/>
            <a:ext cx="3785870" cy="2161540"/>
          </a:xfrm>
          <a:prstGeom prst="rect">
            <a:avLst/>
          </a:prstGeom>
        </p:spPr>
        <p:txBody>
          <a:bodyPr vert="horz" wrap="square" lIns="0" tIns="12700" rIns="0" bIns="0" rtlCol="0">
            <a:spAutoFit/>
          </a:bodyPr>
          <a:lstStyle/>
          <a:p>
            <a:pPr marL="12700">
              <a:lnSpc>
                <a:spcPct val="100000"/>
              </a:lnSpc>
              <a:spcBef>
                <a:spcPts val="100"/>
              </a:spcBef>
            </a:pPr>
            <a:r>
              <a:rPr sz="1150" b="1" dirty="0">
                <a:solidFill>
                  <a:srgbClr val="0000CC"/>
                </a:solidFill>
                <a:latin typeface="Arial"/>
                <a:cs typeface="Arial"/>
              </a:rPr>
              <a:t>Applicable: </a:t>
            </a:r>
            <a:r>
              <a:rPr sz="1000" b="1" spc="-10" dirty="0">
                <a:solidFill>
                  <a:srgbClr val="0000CC"/>
                </a:solidFill>
                <a:latin typeface="Arial"/>
                <a:cs typeface="Arial"/>
              </a:rPr>
              <a:t>Eurostar</a:t>
            </a:r>
            <a:r>
              <a:rPr sz="1000" b="1" spc="-35" dirty="0">
                <a:solidFill>
                  <a:srgbClr val="0000CC"/>
                </a:solidFill>
                <a:latin typeface="Arial"/>
                <a:cs typeface="Arial"/>
              </a:rPr>
              <a:t> </a:t>
            </a:r>
            <a:r>
              <a:rPr sz="1000" b="1" spc="-10" dirty="0">
                <a:solidFill>
                  <a:srgbClr val="0000CC"/>
                </a:solidFill>
                <a:latin typeface="Arial"/>
                <a:cs typeface="Arial"/>
              </a:rPr>
              <a:t>RAA</a:t>
            </a:r>
            <a:r>
              <a:rPr sz="1000" b="1" spc="-30" dirty="0">
                <a:solidFill>
                  <a:srgbClr val="0000CC"/>
                </a:solidFill>
                <a:latin typeface="Arial"/>
                <a:cs typeface="Arial"/>
              </a:rPr>
              <a:t> </a:t>
            </a:r>
            <a:r>
              <a:rPr sz="1000" b="1" dirty="0">
                <a:solidFill>
                  <a:srgbClr val="0000CC"/>
                </a:solidFill>
                <a:latin typeface="Arial"/>
                <a:cs typeface="Arial"/>
              </a:rPr>
              <a:t>-</a:t>
            </a:r>
            <a:r>
              <a:rPr sz="1000" b="1" spc="-5" dirty="0">
                <a:solidFill>
                  <a:srgbClr val="0000CC"/>
                </a:solidFill>
                <a:latin typeface="Arial"/>
                <a:cs typeface="Arial"/>
              </a:rPr>
              <a:t> </a:t>
            </a:r>
            <a:r>
              <a:rPr sz="1000" b="1" spc="-10" dirty="0">
                <a:solidFill>
                  <a:srgbClr val="0000CC"/>
                </a:solidFill>
                <a:latin typeface="Arial"/>
                <a:cs typeface="Arial"/>
              </a:rPr>
              <a:t>Eurostar</a:t>
            </a:r>
            <a:r>
              <a:rPr sz="1000" b="1" spc="-45" dirty="0">
                <a:solidFill>
                  <a:srgbClr val="0000CC"/>
                </a:solidFill>
                <a:latin typeface="Arial"/>
                <a:cs typeface="Arial"/>
              </a:rPr>
              <a:t> </a:t>
            </a:r>
            <a:r>
              <a:rPr sz="1000" b="1" dirty="0">
                <a:solidFill>
                  <a:srgbClr val="0000CC"/>
                </a:solidFill>
                <a:latin typeface="Arial"/>
                <a:cs typeface="Arial"/>
              </a:rPr>
              <a:t>HS</a:t>
            </a:r>
            <a:r>
              <a:rPr sz="1000" b="1" spc="-15" dirty="0">
                <a:solidFill>
                  <a:srgbClr val="0000CC"/>
                </a:solidFill>
                <a:latin typeface="Arial"/>
                <a:cs typeface="Arial"/>
              </a:rPr>
              <a:t> </a:t>
            </a:r>
            <a:r>
              <a:rPr sz="1000" b="1" dirty="0">
                <a:solidFill>
                  <a:srgbClr val="0000CC"/>
                </a:solidFill>
                <a:latin typeface="Arial"/>
                <a:cs typeface="Arial"/>
              </a:rPr>
              <a:t>REV</a:t>
            </a:r>
            <a:r>
              <a:rPr sz="1000" b="1" spc="-20" dirty="0">
                <a:solidFill>
                  <a:srgbClr val="0000CC"/>
                </a:solidFill>
                <a:latin typeface="Arial"/>
                <a:cs typeface="Arial"/>
              </a:rPr>
              <a:t> </a:t>
            </a:r>
            <a:r>
              <a:rPr sz="1000" b="1" dirty="0">
                <a:solidFill>
                  <a:srgbClr val="0000CC"/>
                </a:solidFill>
                <a:latin typeface="Arial"/>
                <a:cs typeface="Arial"/>
              </a:rPr>
              <a:t>&amp;</a:t>
            </a:r>
            <a:r>
              <a:rPr sz="1000" b="1" spc="-10" dirty="0">
                <a:solidFill>
                  <a:srgbClr val="0000CC"/>
                </a:solidFill>
                <a:latin typeface="Arial"/>
                <a:cs typeface="Arial"/>
              </a:rPr>
              <a:t> Eurostar</a:t>
            </a:r>
            <a:r>
              <a:rPr sz="1000" b="1" spc="-35" dirty="0">
                <a:solidFill>
                  <a:srgbClr val="0000CC"/>
                </a:solidFill>
                <a:latin typeface="Arial"/>
                <a:cs typeface="Arial"/>
              </a:rPr>
              <a:t> </a:t>
            </a:r>
            <a:r>
              <a:rPr sz="1000" b="1" spc="-25" dirty="0">
                <a:solidFill>
                  <a:srgbClr val="0000CC"/>
                </a:solidFill>
                <a:latin typeface="Arial"/>
                <a:cs typeface="Arial"/>
              </a:rPr>
              <a:t>RAC</a:t>
            </a:r>
            <a:endParaRPr sz="1000">
              <a:latin typeface="Arial"/>
              <a:cs typeface="Arial"/>
            </a:endParaRPr>
          </a:p>
          <a:p>
            <a:pPr>
              <a:lnSpc>
                <a:spcPct val="100000"/>
              </a:lnSpc>
              <a:spcBef>
                <a:spcPts val="640"/>
              </a:spcBef>
            </a:pPr>
            <a:endParaRPr sz="1000">
              <a:latin typeface="Arial"/>
              <a:cs typeface="Arial"/>
            </a:endParaRPr>
          </a:p>
          <a:p>
            <a:pPr marL="409575" indent="-235585">
              <a:lnSpc>
                <a:spcPct val="100000"/>
              </a:lnSpc>
              <a:buFont typeface="Wingdings"/>
              <a:buChar char=""/>
              <a:tabLst>
                <a:tab pos="409575" algn="l"/>
              </a:tabLst>
            </a:pPr>
            <a:r>
              <a:rPr sz="1450" spc="-10" dirty="0">
                <a:solidFill>
                  <a:srgbClr val="0000CC"/>
                </a:solidFill>
                <a:latin typeface="Arial MT"/>
                <a:cs typeface="Arial MT"/>
              </a:rPr>
              <a:t>Description</a:t>
            </a:r>
            <a:r>
              <a:rPr sz="1450" spc="-10" dirty="0">
                <a:latin typeface="Arial MT"/>
                <a:cs typeface="Arial MT"/>
              </a:rPr>
              <a:t>:</a:t>
            </a:r>
            <a:endParaRPr sz="1450">
              <a:latin typeface="Arial MT"/>
              <a:cs typeface="Arial MT"/>
            </a:endParaRPr>
          </a:p>
          <a:p>
            <a:pPr marL="550545" marR="48895" lvl="1" indent="-140970" algn="just">
              <a:lnSpc>
                <a:spcPts val="1190"/>
              </a:lnSpc>
              <a:spcBef>
                <a:spcPts val="65"/>
              </a:spcBef>
              <a:buFont typeface="Wingdings"/>
              <a:buChar char=""/>
              <a:tabLst>
                <a:tab pos="551815" algn="l"/>
              </a:tabLst>
            </a:pPr>
            <a:r>
              <a:rPr sz="1000" dirty="0">
                <a:latin typeface="Arial MT"/>
                <a:cs typeface="Arial MT"/>
              </a:rPr>
              <a:t>The</a:t>
            </a:r>
            <a:r>
              <a:rPr sz="1000" spc="350" dirty="0">
                <a:latin typeface="Arial MT"/>
                <a:cs typeface="Arial MT"/>
              </a:rPr>
              <a:t> </a:t>
            </a:r>
            <a:r>
              <a:rPr sz="1000" dirty="0">
                <a:latin typeface="Arial MT"/>
                <a:cs typeface="Arial MT"/>
              </a:rPr>
              <a:t>new</a:t>
            </a:r>
            <a:r>
              <a:rPr sz="1000" spc="345" dirty="0">
                <a:latin typeface="Arial MT"/>
                <a:cs typeface="Arial MT"/>
              </a:rPr>
              <a:t> </a:t>
            </a:r>
            <a:r>
              <a:rPr sz="1000" dirty="0">
                <a:latin typeface="Arial MT"/>
                <a:cs typeface="Arial MT"/>
              </a:rPr>
              <a:t>capper</a:t>
            </a:r>
            <a:r>
              <a:rPr sz="1000" spc="355" dirty="0">
                <a:latin typeface="Arial MT"/>
                <a:cs typeface="Arial MT"/>
              </a:rPr>
              <a:t> </a:t>
            </a:r>
            <a:r>
              <a:rPr sz="1000" dirty="0">
                <a:latin typeface="Arial MT"/>
                <a:cs typeface="Arial MT"/>
              </a:rPr>
              <a:t>channel</a:t>
            </a:r>
            <a:r>
              <a:rPr sz="1000" spc="325" dirty="0">
                <a:latin typeface="Arial MT"/>
                <a:cs typeface="Arial MT"/>
              </a:rPr>
              <a:t> </a:t>
            </a:r>
            <a:r>
              <a:rPr sz="1000" dirty="0">
                <a:latin typeface="Arial MT"/>
                <a:cs typeface="Arial MT"/>
              </a:rPr>
              <a:t>made</a:t>
            </a:r>
            <a:r>
              <a:rPr sz="1000" spc="355" dirty="0">
                <a:latin typeface="Arial MT"/>
                <a:cs typeface="Arial MT"/>
              </a:rPr>
              <a:t> </a:t>
            </a:r>
            <a:r>
              <a:rPr sz="1000" dirty="0">
                <a:latin typeface="Arial MT"/>
                <a:cs typeface="Arial MT"/>
              </a:rPr>
              <a:t>entirely</a:t>
            </a:r>
            <a:r>
              <a:rPr sz="1000" spc="340" dirty="0">
                <a:latin typeface="Arial MT"/>
                <a:cs typeface="Arial MT"/>
              </a:rPr>
              <a:t> </a:t>
            </a:r>
            <a:r>
              <a:rPr sz="1000" dirty="0">
                <a:latin typeface="Arial MT"/>
                <a:cs typeface="Arial MT"/>
              </a:rPr>
              <a:t>of</a:t>
            </a:r>
            <a:r>
              <a:rPr sz="1000" spc="370" dirty="0">
                <a:latin typeface="Arial MT"/>
                <a:cs typeface="Arial MT"/>
              </a:rPr>
              <a:t> </a:t>
            </a:r>
            <a:r>
              <a:rPr sz="1000" spc="-10" dirty="0">
                <a:latin typeface="Arial MT"/>
                <a:cs typeface="Arial MT"/>
              </a:rPr>
              <a:t>stainless 	</a:t>
            </a:r>
            <a:r>
              <a:rPr sz="1000" dirty="0">
                <a:latin typeface="Arial MT"/>
                <a:cs typeface="Arial MT"/>
              </a:rPr>
              <a:t>steel,</a:t>
            </a:r>
            <a:r>
              <a:rPr sz="1000" spc="180" dirty="0">
                <a:latin typeface="Arial MT"/>
                <a:cs typeface="Arial MT"/>
              </a:rPr>
              <a:t>  </a:t>
            </a:r>
            <a:r>
              <a:rPr sz="1000" dirty="0">
                <a:latin typeface="Arial MT"/>
                <a:cs typeface="Arial MT"/>
              </a:rPr>
              <a:t>which</a:t>
            </a:r>
            <a:r>
              <a:rPr sz="1000" spc="185" dirty="0">
                <a:latin typeface="Arial MT"/>
                <a:cs typeface="Arial MT"/>
              </a:rPr>
              <a:t>  </a:t>
            </a:r>
            <a:r>
              <a:rPr sz="1000" dirty="0">
                <a:latin typeface="Arial MT"/>
                <a:cs typeface="Arial MT"/>
              </a:rPr>
              <a:t>is</a:t>
            </a:r>
            <a:r>
              <a:rPr sz="1000" spc="185" dirty="0">
                <a:latin typeface="Arial MT"/>
                <a:cs typeface="Arial MT"/>
              </a:rPr>
              <a:t>  </a:t>
            </a:r>
            <a:r>
              <a:rPr sz="1000" dirty="0">
                <a:latin typeface="Arial MT"/>
                <a:cs typeface="Arial MT"/>
              </a:rPr>
              <a:t>designed</a:t>
            </a:r>
            <a:r>
              <a:rPr sz="1000" spc="185" dirty="0">
                <a:latin typeface="Arial MT"/>
                <a:cs typeface="Arial MT"/>
              </a:rPr>
              <a:t>  </a:t>
            </a:r>
            <a:r>
              <a:rPr sz="1000" dirty="0">
                <a:latin typeface="Arial MT"/>
                <a:cs typeface="Arial MT"/>
              </a:rPr>
              <a:t>for</a:t>
            </a:r>
            <a:r>
              <a:rPr sz="1000" spc="190" dirty="0">
                <a:latin typeface="Arial MT"/>
                <a:cs typeface="Arial MT"/>
              </a:rPr>
              <a:t>  </a:t>
            </a:r>
            <a:r>
              <a:rPr sz="1000" dirty="0">
                <a:latin typeface="Arial MT"/>
                <a:cs typeface="Arial MT"/>
              </a:rPr>
              <a:t>a</a:t>
            </a:r>
            <a:r>
              <a:rPr sz="1000" spc="180" dirty="0">
                <a:latin typeface="Arial MT"/>
                <a:cs typeface="Arial MT"/>
              </a:rPr>
              <a:t>  </a:t>
            </a:r>
            <a:r>
              <a:rPr sz="1000" dirty="0">
                <a:latin typeface="Arial MT"/>
                <a:cs typeface="Arial MT"/>
              </a:rPr>
              <a:t>completely</a:t>
            </a:r>
            <a:r>
              <a:rPr sz="1000" spc="170" dirty="0">
                <a:latin typeface="Arial MT"/>
                <a:cs typeface="Arial MT"/>
              </a:rPr>
              <a:t>  </a:t>
            </a:r>
            <a:r>
              <a:rPr sz="1000" spc="-20" dirty="0">
                <a:latin typeface="Arial MT"/>
                <a:cs typeface="Arial MT"/>
              </a:rPr>
              <a:t>open 	</a:t>
            </a:r>
            <a:r>
              <a:rPr sz="1000" dirty="0">
                <a:latin typeface="Arial MT"/>
                <a:cs typeface="Arial MT"/>
              </a:rPr>
              <a:t>configuration,</a:t>
            </a:r>
            <a:r>
              <a:rPr sz="1000" spc="315" dirty="0">
                <a:latin typeface="Arial MT"/>
                <a:cs typeface="Arial MT"/>
              </a:rPr>
              <a:t> </a:t>
            </a:r>
            <a:r>
              <a:rPr sz="1000" dirty="0">
                <a:latin typeface="Arial MT"/>
                <a:cs typeface="Arial MT"/>
              </a:rPr>
              <a:t>allows</a:t>
            </a:r>
            <a:r>
              <a:rPr sz="1000" spc="315" dirty="0">
                <a:latin typeface="Arial MT"/>
                <a:cs typeface="Arial MT"/>
              </a:rPr>
              <a:t> </a:t>
            </a:r>
            <a:r>
              <a:rPr sz="1000" dirty="0">
                <a:latin typeface="Arial MT"/>
                <a:cs typeface="Arial MT"/>
              </a:rPr>
              <a:t>easy</a:t>
            </a:r>
            <a:r>
              <a:rPr sz="1000" spc="305" dirty="0">
                <a:latin typeface="Arial MT"/>
                <a:cs typeface="Arial MT"/>
              </a:rPr>
              <a:t> </a:t>
            </a:r>
            <a:r>
              <a:rPr sz="1000" dirty="0">
                <a:latin typeface="Arial MT"/>
                <a:cs typeface="Arial MT"/>
              </a:rPr>
              <a:t>cleaning.</a:t>
            </a:r>
            <a:r>
              <a:rPr sz="1000" spc="295" dirty="0">
                <a:latin typeface="Arial MT"/>
                <a:cs typeface="Arial MT"/>
              </a:rPr>
              <a:t> </a:t>
            </a:r>
            <a:r>
              <a:rPr sz="1000" dirty="0">
                <a:latin typeface="Arial MT"/>
                <a:cs typeface="Arial MT"/>
              </a:rPr>
              <a:t>The</a:t>
            </a:r>
            <a:r>
              <a:rPr sz="1000" spc="310" dirty="0">
                <a:latin typeface="Arial MT"/>
                <a:cs typeface="Arial MT"/>
              </a:rPr>
              <a:t> </a:t>
            </a:r>
            <a:r>
              <a:rPr sz="1000" dirty="0">
                <a:latin typeface="Arial MT"/>
                <a:cs typeface="Arial MT"/>
              </a:rPr>
              <a:t>new</a:t>
            </a:r>
            <a:r>
              <a:rPr sz="1000" spc="315" dirty="0">
                <a:latin typeface="Arial MT"/>
                <a:cs typeface="Arial MT"/>
              </a:rPr>
              <a:t> </a:t>
            </a:r>
            <a:r>
              <a:rPr sz="1000" spc="-10" dirty="0">
                <a:latin typeface="Arial MT"/>
                <a:cs typeface="Arial MT"/>
              </a:rPr>
              <a:t>design 	</a:t>
            </a:r>
            <a:r>
              <a:rPr sz="1000" dirty="0">
                <a:latin typeface="Arial MT"/>
                <a:cs typeface="Arial MT"/>
              </a:rPr>
              <a:t>reduces</a:t>
            </a:r>
            <a:r>
              <a:rPr sz="1000" spc="130" dirty="0">
                <a:latin typeface="Arial MT"/>
                <a:cs typeface="Arial MT"/>
              </a:rPr>
              <a:t> </a:t>
            </a:r>
            <a:r>
              <a:rPr sz="1000" dirty="0">
                <a:latin typeface="Arial MT"/>
                <a:cs typeface="Arial MT"/>
              </a:rPr>
              <a:t>contact</a:t>
            </a:r>
            <a:r>
              <a:rPr sz="1000" spc="135" dirty="0">
                <a:latin typeface="Arial MT"/>
                <a:cs typeface="Arial MT"/>
              </a:rPr>
              <a:t> </a:t>
            </a:r>
            <a:r>
              <a:rPr sz="1000" dirty="0">
                <a:latin typeface="Arial MT"/>
                <a:cs typeface="Arial MT"/>
              </a:rPr>
              <a:t>between</a:t>
            </a:r>
            <a:r>
              <a:rPr sz="1000" spc="130" dirty="0">
                <a:latin typeface="Arial MT"/>
                <a:cs typeface="Arial MT"/>
              </a:rPr>
              <a:t> </a:t>
            </a:r>
            <a:r>
              <a:rPr sz="1000" dirty="0">
                <a:latin typeface="Arial MT"/>
                <a:cs typeface="Arial MT"/>
              </a:rPr>
              <a:t>the</a:t>
            </a:r>
            <a:r>
              <a:rPr sz="1000" spc="120" dirty="0">
                <a:latin typeface="Arial MT"/>
                <a:cs typeface="Arial MT"/>
              </a:rPr>
              <a:t> </a:t>
            </a:r>
            <a:r>
              <a:rPr sz="1000" dirty="0">
                <a:latin typeface="Arial MT"/>
                <a:cs typeface="Arial MT"/>
              </a:rPr>
              <a:t>cap</a:t>
            </a:r>
            <a:r>
              <a:rPr sz="1000" spc="130" dirty="0">
                <a:latin typeface="Arial MT"/>
                <a:cs typeface="Arial MT"/>
              </a:rPr>
              <a:t> </a:t>
            </a:r>
            <a:r>
              <a:rPr sz="1000" dirty="0">
                <a:latin typeface="Arial MT"/>
                <a:cs typeface="Arial MT"/>
              </a:rPr>
              <a:t>and</a:t>
            </a:r>
            <a:r>
              <a:rPr sz="1000" spc="130" dirty="0">
                <a:latin typeface="Arial MT"/>
                <a:cs typeface="Arial MT"/>
              </a:rPr>
              <a:t> </a:t>
            </a:r>
            <a:r>
              <a:rPr sz="1000" dirty="0">
                <a:latin typeface="Arial MT"/>
                <a:cs typeface="Arial MT"/>
              </a:rPr>
              <a:t>the</a:t>
            </a:r>
            <a:r>
              <a:rPr sz="1000" spc="120" dirty="0">
                <a:latin typeface="Arial MT"/>
                <a:cs typeface="Arial MT"/>
              </a:rPr>
              <a:t> </a:t>
            </a:r>
            <a:r>
              <a:rPr sz="1000" dirty="0">
                <a:latin typeface="Arial MT"/>
                <a:cs typeface="Arial MT"/>
              </a:rPr>
              <a:t>sliding</a:t>
            </a:r>
            <a:r>
              <a:rPr sz="1000" spc="140" dirty="0">
                <a:latin typeface="Arial MT"/>
                <a:cs typeface="Arial MT"/>
              </a:rPr>
              <a:t> </a:t>
            </a:r>
            <a:r>
              <a:rPr sz="1000" spc="-20" dirty="0">
                <a:latin typeface="Arial MT"/>
                <a:cs typeface="Arial MT"/>
              </a:rPr>
              <a:t>parts 	</a:t>
            </a:r>
            <a:r>
              <a:rPr sz="1000" dirty="0">
                <a:latin typeface="Arial MT"/>
                <a:cs typeface="Arial MT"/>
              </a:rPr>
              <a:t>and</a:t>
            </a:r>
            <a:r>
              <a:rPr sz="1000" spc="240" dirty="0">
                <a:latin typeface="Arial MT"/>
                <a:cs typeface="Arial MT"/>
              </a:rPr>
              <a:t> </a:t>
            </a:r>
            <a:r>
              <a:rPr sz="1000" dirty="0">
                <a:latin typeface="Arial MT"/>
                <a:cs typeface="Arial MT"/>
              </a:rPr>
              <a:t>the</a:t>
            </a:r>
            <a:r>
              <a:rPr sz="1000" spc="229" dirty="0">
                <a:latin typeface="Arial MT"/>
                <a:cs typeface="Arial MT"/>
              </a:rPr>
              <a:t> </a:t>
            </a:r>
            <a:r>
              <a:rPr sz="1000" dirty="0">
                <a:latin typeface="Arial MT"/>
                <a:cs typeface="Arial MT"/>
              </a:rPr>
              <a:t>risks</a:t>
            </a:r>
            <a:r>
              <a:rPr sz="1000" spc="240" dirty="0">
                <a:latin typeface="Arial MT"/>
                <a:cs typeface="Arial MT"/>
              </a:rPr>
              <a:t> </a:t>
            </a:r>
            <a:r>
              <a:rPr sz="1000" dirty="0">
                <a:latin typeface="Arial MT"/>
                <a:cs typeface="Arial MT"/>
              </a:rPr>
              <a:t>of</a:t>
            </a:r>
            <a:r>
              <a:rPr sz="1000" spc="245" dirty="0">
                <a:latin typeface="Arial MT"/>
                <a:cs typeface="Arial MT"/>
              </a:rPr>
              <a:t> </a:t>
            </a:r>
            <a:r>
              <a:rPr sz="1000" dirty="0">
                <a:latin typeface="Arial MT"/>
                <a:cs typeface="Arial MT"/>
              </a:rPr>
              <a:t>jamming</a:t>
            </a:r>
            <a:r>
              <a:rPr sz="1000" spc="229" dirty="0">
                <a:latin typeface="Arial MT"/>
                <a:cs typeface="Arial MT"/>
              </a:rPr>
              <a:t> </a:t>
            </a:r>
            <a:r>
              <a:rPr sz="1000" dirty="0">
                <a:latin typeface="Arial MT"/>
                <a:cs typeface="Arial MT"/>
              </a:rPr>
              <a:t>are</a:t>
            </a:r>
            <a:r>
              <a:rPr sz="1000" spc="235" dirty="0">
                <a:latin typeface="Arial MT"/>
                <a:cs typeface="Arial MT"/>
              </a:rPr>
              <a:t> </a:t>
            </a:r>
            <a:r>
              <a:rPr sz="1000" dirty="0">
                <a:latin typeface="Arial MT"/>
                <a:cs typeface="Arial MT"/>
              </a:rPr>
              <a:t>therefore</a:t>
            </a:r>
            <a:r>
              <a:rPr sz="1000" spc="229" dirty="0">
                <a:latin typeface="Arial MT"/>
                <a:cs typeface="Arial MT"/>
              </a:rPr>
              <a:t> </a:t>
            </a:r>
            <a:r>
              <a:rPr sz="1000" dirty="0">
                <a:latin typeface="Arial MT"/>
                <a:cs typeface="Arial MT"/>
              </a:rPr>
              <a:t>reduced.</a:t>
            </a:r>
            <a:r>
              <a:rPr sz="1000" spc="229" dirty="0">
                <a:latin typeface="Arial MT"/>
                <a:cs typeface="Arial MT"/>
              </a:rPr>
              <a:t> </a:t>
            </a:r>
            <a:r>
              <a:rPr sz="1000" spc="-25" dirty="0">
                <a:latin typeface="Arial MT"/>
                <a:cs typeface="Arial MT"/>
              </a:rPr>
              <a:t>The 	</a:t>
            </a:r>
            <a:r>
              <a:rPr sz="1000" dirty="0">
                <a:latin typeface="Arial MT"/>
                <a:cs typeface="Arial MT"/>
              </a:rPr>
              <a:t>channel</a:t>
            </a:r>
            <a:r>
              <a:rPr sz="1000" spc="265" dirty="0">
                <a:latin typeface="Arial MT"/>
                <a:cs typeface="Arial MT"/>
              </a:rPr>
              <a:t> </a:t>
            </a:r>
            <a:r>
              <a:rPr sz="1000" dirty="0">
                <a:latin typeface="Arial MT"/>
                <a:cs typeface="Arial MT"/>
              </a:rPr>
              <a:t>includes</a:t>
            </a:r>
            <a:r>
              <a:rPr sz="1000" spc="285" dirty="0">
                <a:latin typeface="Arial MT"/>
                <a:cs typeface="Arial MT"/>
              </a:rPr>
              <a:t> </a:t>
            </a:r>
            <a:r>
              <a:rPr sz="1000" dirty="0">
                <a:latin typeface="Arial MT"/>
                <a:cs typeface="Arial MT"/>
              </a:rPr>
              <a:t>the</a:t>
            </a:r>
            <a:r>
              <a:rPr sz="1000" spc="260" dirty="0">
                <a:latin typeface="Arial MT"/>
                <a:cs typeface="Arial MT"/>
              </a:rPr>
              <a:t> </a:t>
            </a:r>
            <a:r>
              <a:rPr sz="1000" dirty="0">
                <a:latin typeface="Arial MT"/>
                <a:cs typeface="Arial MT"/>
              </a:rPr>
              <a:t>opticals</a:t>
            </a:r>
            <a:r>
              <a:rPr sz="1000" spc="275" dirty="0">
                <a:latin typeface="Arial MT"/>
                <a:cs typeface="Arial MT"/>
              </a:rPr>
              <a:t> </a:t>
            </a:r>
            <a:r>
              <a:rPr sz="1000" dirty="0">
                <a:latin typeface="Arial MT"/>
                <a:cs typeface="Arial MT"/>
              </a:rPr>
              <a:t>fibres</a:t>
            </a:r>
            <a:r>
              <a:rPr sz="1000" spc="285" dirty="0">
                <a:latin typeface="Arial MT"/>
                <a:cs typeface="Arial MT"/>
              </a:rPr>
              <a:t> </a:t>
            </a:r>
            <a:r>
              <a:rPr sz="1000" dirty="0">
                <a:latin typeface="Arial MT"/>
                <a:cs typeface="Arial MT"/>
              </a:rPr>
              <a:t>for</a:t>
            </a:r>
            <a:r>
              <a:rPr sz="1000" spc="280" dirty="0">
                <a:latin typeface="Arial MT"/>
                <a:cs typeface="Arial MT"/>
              </a:rPr>
              <a:t> </a:t>
            </a:r>
            <a:r>
              <a:rPr sz="1000" dirty="0">
                <a:latin typeface="Arial MT"/>
                <a:cs typeface="Arial MT"/>
              </a:rPr>
              <a:t>detecting</a:t>
            </a:r>
            <a:r>
              <a:rPr sz="1000" spc="270" dirty="0">
                <a:latin typeface="Arial MT"/>
                <a:cs typeface="Arial MT"/>
              </a:rPr>
              <a:t> </a:t>
            </a:r>
            <a:r>
              <a:rPr sz="1000" spc="-25" dirty="0">
                <a:latin typeface="Arial MT"/>
                <a:cs typeface="Arial MT"/>
              </a:rPr>
              <a:t>the 	</a:t>
            </a:r>
            <a:r>
              <a:rPr sz="1000" spc="-10" dirty="0">
                <a:latin typeface="Arial MT"/>
                <a:cs typeface="Arial MT"/>
              </a:rPr>
              <a:t>presence</a:t>
            </a:r>
            <a:r>
              <a:rPr sz="1000" spc="-30" dirty="0">
                <a:latin typeface="Arial MT"/>
                <a:cs typeface="Arial MT"/>
              </a:rPr>
              <a:t> </a:t>
            </a:r>
            <a:r>
              <a:rPr sz="1000" dirty="0">
                <a:latin typeface="Arial MT"/>
                <a:cs typeface="Arial MT"/>
              </a:rPr>
              <a:t>of</a:t>
            </a:r>
            <a:r>
              <a:rPr sz="1000" spc="-5" dirty="0">
                <a:latin typeface="Arial MT"/>
                <a:cs typeface="Arial MT"/>
              </a:rPr>
              <a:t> </a:t>
            </a:r>
            <a:r>
              <a:rPr sz="1000" dirty="0">
                <a:latin typeface="Arial MT"/>
                <a:cs typeface="Arial MT"/>
              </a:rPr>
              <a:t>the</a:t>
            </a:r>
            <a:r>
              <a:rPr sz="1000" spc="-30" dirty="0">
                <a:latin typeface="Arial MT"/>
                <a:cs typeface="Arial MT"/>
              </a:rPr>
              <a:t> </a:t>
            </a:r>
            <a:r>
              <a:rPr sz="1000" dirty="0">
                <a:latin typeface="Arial MT"/>
                <a:cs typeface="Arial MT"/>
              </a:rPr>
              <a:t>cap,</a:t>
            </a:r>
            <a:r>
              <a:rPr sz="1000" spc="-15" dirty="0">
                <a:latin typeface="Arial MT"/>
                <a:cs typeface="Arial MT"/>
              </a:rPr>
              <a:t> </a:t>
            </a:r>
            <a:r>
              <a:rPr sz="1000" dirty="0">
                <a:latin typeface="Arial MT"/>
                <a:cs typeface="Arial MT"/>
              </a:rPr>
              <a:t>two</a:t>
            </a:r>
            <a:r>
              <a:rPr sz="1000" spc="-15" dirty="0">
                <a:latin typeface="Arial MT"/>
                <a:cs typeface="Arial MT"/>
              </a:rPr>
              <a:t> </a:t>
            </a:r>
            <a:r>
              <a:rPr sz="1000" dirty="0">
                <a:latin typeface="Arial MT"/>
                <a:cs typeface="Arial MT"/>
              </a:rPr>
              <a:t>new</a:t>
            </a:r>
            <a:r>
              <a:rPr sz="1000" spc="-25" dirty="0">
                <a:latin typeface="Arial MT"/>
                <a:cs typeface="Arial MT"/>
              </a:rPr>
              <a:t> </a:t>
            </a:r>
            <a:r>
              <a:rPr sz="1000" dirty="0">
                <a:latin typeface="Arial MT"/>
                <a:cs typeface="Arial MT"/>
              </a:rPr>
              <a:t>vibrators,</a:t>
            </a:r>
            <a:r>
              <a:rPr sz="1000" spc="-5" dirty="0">
                <a:latin typeface="Arial MT"/>
                <a:cs typeface="Arial MT"/>
              </a:rPr>
              <a:t> </a:t>
            </a:r>
            <a:r>
              <a:rPr sz="1000" spc="-10" dirty="0">
                <a:latin typeface="Arial MT"/>
                <a:cs typeface="Arial MT"/>
              </a:rPr>
              <a:t>pneumatic piston 	</a:t>
            </a:r>
            <a:r>
              <a:rPr sz="1000" dirty="0">
                <a:latin typeface="Arial MT"/>
                <a:cs typeface="Arial MT"/>
              </a:rPr>
              <a:t>for</a:t>
            </a:r>
            <a:r>
              <a:rPr sz="1000" spc="40" dirty="0">
                <a:latin typeface="Arial MT"/>
                <a:cs typeface="Arial MT"/>
              </a:rPr>
              <a:t> </a:t>
            </a:r>
            <a:r>
              <a:rPr sz="1000" dirty="0">
                <a:latin typeface="Arial MT"/>
                <a:cs typeface="Arial MT"/>
              </a:rPr>
              <a:t>locking</a:t>
            </a:r>
            <a:r>
              <a:rPr sz="1000" spc="25" dirty="0">
                <a:latin typeface="Arial MT"/>
                <a:cs typeface="Arial MT"/>
              </a:rPr>
              <a:t> </a:t>
            </a:r>
            <a:r>
              <a:rPr sz="1000" dirty="0">
                <a:latin typeface="Arial MT"/>
                <a:cs typeface="Arial MT"/>
              </a:rPr>
              <a:t>the</a:t>
            </a:r>
            <a:r>
              <a:rPr sz="1000" spc="25" dirty="0">
                <a:latin typeface="Arial MT"/>
                <a:cs typeface="Arial MT"/>
              </a:rPr>
              <a:t> </a:t>
            </a:r>
            <a:r>
              <a:rPr sz="1000" dirty="0">
                <a:latin typeface="Arial MT"/>
                <a:cs typeface="Arial MT"/>
              </a:rPr>
              <a:t>cap,</a:t>
            </a:r>
            <a:r>
              <a:rPr sz="1000" spc="25" dirty="0">
                <a:latin typeface="Arial MT"/>
                <a:cs typeface="Arial MT"/>
              </a:rPr>
              <a:t> </a:t>
            </a:r>
            <a:r>
              <a:rPr sz="1000" dirty="0">
                <a:latin typeface="Arial MT"/>
                <a:cs typeface="Arial MT"/>
              </a:rPr>
              <a:t>solenoid</a:t>
            </a:r>
            <a:r>
              <a:rPr sz="1000" spc="40" dirty="0">
                <a:latin typeface="Arial MT"/>
                <a:cs typeface="Arial MT"/>
              </a:rPr>
              <a:t> </a:t>
            </a:r>
            <a:r>
              <a:rPr sz="1000" dirty="0">
                <a:latin typeface="Arial MT"/>
                <a:cs typeface="Arial MT"/>
              </a:rPr>
              <a:t>valves</a:t>
            </a:r>
            <a:r>
              <a:rPr sz="1000" spc="25" dirty="0">
                <a:latin typeface="Arial MT"/>
                <a:cs typeface="Arial MT"/>
              </a:rPr>
              <a:t> </a:t>
            </a:r>
            <a:r>
              <a:rPr sz="1000" dirty="0">
                <a:latin typeface="Arial MT"/>
                <a:cs typeface="Arial MT"/>
              </a:rPr>
              <a:t>for</a:t>
            </a:r>
            <a:r>
              <a:rPr sz="1000" spc="30" dirty="0">
                <a:latin typeface="Arial MT"/>
                <a:cs typeface="Arial MT"/>
              </a:rPr>
              <a:t> </a:t>
            </a:r>
            <a:r>
              <a:rPr sz="1000" dirty="0">
                <a:latin typeface="Arial MT"/>
                <a:cs typeface="Arial MT"/>
              </a:rPr>
              <a:t>the</a:t>
            </a:r>
            <a:r>
              <a:rPr sz="1000" spc="25" dirty="0">
                <a:latin typeface="Arial MT"/>
                <a:cs typeface="Arial MT"/>
              </a:rPr>
              <a:t> </a:t>
            </a:r>
            <a:r>
              <a:rPr sz="1000" spc="-10" dirty="0">
                <a:latin typeface="Arial MT"/>
                <a:cs typeface="Arial MT"/>
              </a:rPr>
              <a:t>management 	</a:t>
            </a:r>
            <a:r>
              <a:rPr sz="1000" dirty="0">
                <a:latin typeface="Arial MT"/>
                <a:cs typeface="Arial MT"/>
              </a:rPr>
              <a:t>of</a:t>
            </a:r>
            <a:r>
              <a:rPr sz="1000" spc="175" dirty="0">
                <a:latin typeface="Arial MT"/>
                <a:cs typeface="Arial MT"/>
              </a:rPr>
              <a:t> </a:t>
            </a:r>
            <a:r>
              <a:rPr sz="1000" dirty="0">
                <a:latin typeface="Arial MT"/>
                <a:cs typeface="Arial MT"/>
              </a:rPr>
              <a:t>the</a:t>
            </a:r>
            <a:r>
              <a:rPr sz="1000" spc="160" dirty="0">
                <a:latin typeface="Arial MT"/>
                <a:cs typeface="Arial MT"/>
              </a:rPr>
              <a:t> </a:t>
            </a:r>
            <a:r>
              <a:rPr sz="1000" dirty="0">
                <a:latin typeface="Arial MT"/>
                <a:cs typeface="Arial MT"/>
              </a:rPr>
              <a:t>pistons</a:t>
            </a:r>
            <a:r>
              <a:rPr sz="1000" spc="160" dirty="0">
                <a:latin typeface="Arial MT"/>
                <a:cs typeface="Arial MT"/>
              </a:rPr>
              <a:t> </a:t>
            </a:r>
            <a:r>
              <a:rPr sz="1000" dirty="0">
                <a:latin typeface="Arial MT"/>
                <a:cs typeface="Arial MT"/>
              </a:rPr>
              <a:t>and</a:t>
            </a:r>
            <a:r>
              <a:rPr sz="1000" spc="165" dirty="0">
                <a:latin typeface="Arial MT"/>
                <a:cs typeface="Arial MT"/>
              </a:rPr>
              <a:t> </a:t>
            </a:r>
            <a:r>
              <a:rPr sz="1000" dirty="0">
                <a:latin typeface="Arial MT"/>
                <a:cs typeface="Arial MT"/>
              </a:rPr>
              <a:t>the</a:t>
            </a:r>
            <a:r>
              <a:rPr sz="1000" spc="145" dirty="0">
                <a:latin typeface="Arial MT"/>
                <a:cs typeface="Arial MT"/>
              </a:rPr>
              <a:t> </a:t>
            </a:r>
            <a:r>
              <a:rPr sz="1000" dirty="0">
                <a:latin typeface="Arial MT"/>
                <a:cs typeface="Arial MT"/>
              </a:rPr>
              <a:t>channel</a:t>
            </a:r>
            <a:r>
              <a:rPr sz="1000" spc="145" dirty="0">
                <a:latin typeface="Arial MT"/>
                <a:cs typeface="Arial MT"/>
              </a:rPr>
              <a:t> </a:t>
            </a:r>
            <a:r>
              <a:rPr sz="1000" dirty="0">
                <a:latin typeface="Arial MT"/>
                <a:cs typeface="Arial MT"/>
              </a:rPr>
              <a:t>itself,</a:t>
            </a:r>
            <a:r>
              <a:rPr sz="1000" spc="160" dirty="0">
                <a:latin typeface="Arial MT"/>
                <a:cs typeface="Arial MT"/>
              </a:rPr>
              <a:t> </a:t>
            </a:r>
            <a:r>
              <a:rPr sz="1000" dirty="0">
                <a:latin typeface="Arial MT"/>
                <a:cs typeface="Arial MT"/>
              </a:rPr>
              <a:t>various</a:t>
            </a:r>
            <a:r>
              <a:rPr sz="1000" spc="170" dirty="0">
                <a:latin typeface="Arial MT"/>
                <a:cs typeface="Arial MT"/>
              </a:rPr>
              <a:t> </a:t>
            </a:r>
            <a:r>
              <a:rPr sz="1000" spc="-10" dirty="0">
                <a:latin typeface="Arial MT"/>
                <a:cs typeface="Arial MT"/>
              </a:rPr>
              <a:t>electrical 	material</a:t>
            </a:r>
            <a:r>
              <a:rPr sz="1000" spc="-40" dirty="0">
                <a:latin typeface="Arial MT"/>
                <a:cs typeface="Arial MT"/>
              </a:rPr>
              <a:t> </a:t>
            </a:r>
            <a:r>
              <a:rPr sz="1000" dirty="0">
                <a:latin typeface="Arial MT"/>
                <a:cs typeface="Arial MT"/>
              </a:rPr>
              <a:t>and</a:t>
            </a:r>
            <a:r>
              <a:rPr sz="1000" spc="-10" dirty="0">
                <a:latin typeface="Arial MT"/>
                <a:cs typeface="Arial MT"/>
              </a:rPr>
              <a:t> </a:t>
            </a:r>
            <a:r>
              <a:rPr sz="1000" dirty="0">
                <a:latin typeface="Arial MT"/>
                <a:cs typeface="Arial MT"/>
              </a:rPr>
              <a:t>new</a:t>
            </a:r>
            <a:r>
              <a:rPr sz="1000" spc="-5" dirty="0">
                <a:latin typeface="Arial MT"/>
                <a:cs typeface="Arial MT"/>
              </a:rPr>
              <a:t> </a:t>
            </a:r>
            <a:r>
              <a:rPr sz="1000" spc="-10" dirty="0">
                <a:latin typeface="Arial MT"/>
                <a:cs typeface="Arial MT"/>
              </a:rPr>
              <a:t>management</a:t>
            </a:r>
            <a:r>
              <a:rPr sz="1000" spc="-25" dirty="0">
                <a:latin typeface="Arial MT"/>
                <a:cs typeface="Arial MT"/>
              </a:rPr>
              <a:t> </a:t>
            </a:r>
            <a:r>
              <a:rPr sz="1000" spc="-10" dirty="0">
                <a:latin typeface="Arial MT"/>
                <a:cs typeface="Arial MT"/>
              </a:rPr>
              <a:t>software</a:t>
            </a:r>
            <a:endParaRPr sz="1000">
              <a:latin typeface="Arial MT"/>
              <a:cs typeface="Arial MT"/>
            </a:endParaRPr>
          </a:p>
        </p:txBody>
      </p:sp>
      <p:sp>
        <p:nvSpPr>
          <p:cNvPr id="4" name="object 4"/>
          <p:cNvSpPr txBox="1"/>
          <p:nvPr/>
        </p:nvSpPr>
        <p:spPr>
          <a:xfrm>
            <a:off x="452082" y="4220998"/>
            <a:ext cx="3545204" cy="1436370"/>
          </a:xfrm>
          <a:prstGeom prst="rect">
            <a:avLst/>
          </a:prstGeom>
        </p:spPr>
        <p:txBody>
          <a:bodyPr vert="horz" wrap="square" lIns="0" tIns="17145" rIns="0" bIns="0" rtlCol="0">
            <a:spAutoFit/>
          </a:bodyPr>
          <a:lstStyle/>
          <a:p>
            <a:pPr marL="248285" indent="-235585">
              <a:lnSpc>
                <a:spcPct val="100000"/>
              </a:lnSpc>
              <a:spcBef>
                <a:spcPts val="135"/>
              </a:spcBef>
              <a:buFont typeface="Wingdings"/>
              <a:buChar char=""/>
              <a:tabLst>
                <a:tab pos="248285" algn="l"/>
              </a:tabLst>
            </a:pPr>
            <a:r>
              <a:rPr sz="1450" spc="-10" dirty="0">
                <a:solidFill>
                  <a:srgbClr val="0000CC"/>
                </a:solidFill>
                <a:latin typeface="Arial MT"/>
                <a:cs typeface="Arial MT"/>
              </a:rPr>
              <a:t>Advantages:</a:t>
            </a:r>
            <a:endParaRPr sz="1450">
              <a:latin typeface="Arial MT"/>
              <a:cs typeface="Arial MT"/>
            </a:endParaRPr>
          </a:p>
          <a:p>
            <a:pPr marL="624840" lvl="1" indent="-234315" algn="just">
              <a:lnSpc>
                <a:spcPct val="100000"/>
              </a:lnSpc>
              <a:spcBef>
                <a:spcPts val="1205"/>
              </a:spcBef>
              <a:buFont typeface="Wingdings"/>
              <a:buChar char=""/>
              <a:tabLst>
                <a:tab pos="624840" algn="l"/>
              </a:tabLst>
            </a:pPr>
            <a:r>
              <a:rPr sz="1000" dirty="0">
                <a:latin typeface="Arial MT"/>
                <a:cs typeface="Arial MT"/>
              </a:rPr>
              <a:t>Easy</a:t>
            </a:r>
            <a:r>
              <a:rPr sz="1000" spc="-50" dirty="0">
                <a:latin typeface="Arial MT"/>
                <a:cs typeface="Arial MT"/>
              </a:rPr>
              <a:t> </a:t>
            </a:r>
            <a:r>
              <a:rPr sz="1000" spc="-10" dirty="0">
                <a:latin typeface="Arial MT"/>
                <a:cs typeface="Arial MT"/>
              </a:rPr>
              <a:t>cleaning;</a:t>
            </a:r>
            <a:endParaRPr sz="1000">
              <a:latin typeface="Arial MT"/>
              <a:cs typeface="Arial MT"/>
            </a:endParaRPr>
          </a:p>
          <a:p>
            <a:pPr marL="624840" marR="5080" lvl="1" indent="-234950" algn="just">
              <a:lnSpc>
                <a:spcPts val="1190"/>
              </a:lnSpc>
              <a:spcBef>
                <a:spcPts val="530"/>
              </a:spcBef>
              <a:buFont typeface="Wingdings"/>
              <a:buChar char=""/>
              <a:tabLst>
                <a:tab pos="624840" algn="l"/>
              </a:tabLst>
            </a:pPr>
            <a:r>
              <a:rPr sz="1000" dirty="0">
                <a:latin typeface="Arial MT"/>
                <a:cs typeface="Arial MT"/>
              </a:rPr>
              <a:t>Reduction</a:t>
            </a:r>
            <a:r>
              <a:rPr sz="1000" spc="-25" dirty="0">
                <a:latin typeface="Arial MT"/>
                <a:cs typeface="Arial MT"/>
              </a:rPr>
              <a:t> </a:t>
            </a:r>
            <a:r>
              <a:rPr sz="1000" dirty="0">
                <a:latin typeface="Arial MT"/>
                <a:cs typeface="Arial MT"/>
              </a:rPr>
              <a:t>in</a:t>
            </a:r>
            <a:r>
              <a:rPr sz="1000" spc="-15" dirty="0">
                <a:latin typeface="Arial MT"/>
                <a:cs typeface="Arial MT"/>
              </a:rPr>
              <a:t> </a:t>
            </a:r>
            <a:r>
              <a:rPr sz="1000" dirty="0">
                <a:latin typeface="Arial MT"/>
                <a:cs typeface="Arial MT"/>
              </a:rPr>
              <a:t>the</a:t>
            </a:r>
            <a:r>
              <a:rPr sz="1000" spc="-30" dirty="0">
                <a:latin typeface="Arial MT"/>
                <a:cs typeface="Arial MT"/>
              </a:rPr>
              <a:t> </a:t>
            </a:r>
            <a:r>
              <a:rPr sz="1000" spc="-10" dirty="0">
                <a:latin typeface="Arial MT"/>
                <a:cs typeface="Arial MT"/>
              </a:rPr>
              <a:t>stoppages</a:t>
            </a:r>
            <a:r>
              <a:rPr sz="1000" spc="-15" dirty="0">
                <a:latin typeface="Arial MT"/>
                <a:cs typeface="Arial MT"/>
              </a:rPr>
              <a:t> </a:t>
            </a:r>
            <a:r>
              <a:rPr sz="1000" dirty="0">
                <a:latin typeface="Arial MT"/>
                <a:cs typeface="Arial MT"/>
              </a:rPr>
              <a:t>of</a:t>
            </a:r>
            <a:r>
              <a:rPr sz="1000" spc="-5" dirty="0">
                <a:latin typeface="Arial MT"/>
                <a:cs typeface="Arial MT"/>
              </a:rPr>
              <a:t> </a:t>
            </a:r>
            <a:r>
              <a:rPr sz="1000" dirty="0">
                <a:latin typeface="Arial MT"/>
                <a:cs typeface="Arial MT"/>
              </a:rPr>
              <a:t>the</a:t>
            </a:r>
            <a:r>
              <a:rPr sz="1000" spc="-35" dirty="0">
                <a:latin typeface="Arial MT"/>
                <a:cs typeface="Arial MT"/>
              </a:rPr>
              <a:t> </a:t>
            </a:r>
            <a:r>
              <a:rPr sz="1000" dirty="0">
                <a:latin typeface="Arial MT"/>
                <a:cs typeface="Arial MT"/>
              </a:rPr>
              <a:t>filler</a:t>
            </a:r>
            <a:r>
              <a:rPr sz="1000" spc="-15" dirty="0">
                <a:latin typeface="Arial MT"/>
                <a:cs typeface="Arial MT"/>
              </a:rPr>
              <a:t> </a:t>
            </a:r>
            <a:r>
              <a:rPr sz="1000" dirty="0">
                <a:latin typeface="Arial MT"/>
                <a:cs typeface="Arial MT"/>
              </a:rPr>
              <a:t>due</a:t>
            </a:r>
            <a:r>
              <a:rPr sz="1000" spc="-15" dirty="0">
                <a:latin typeface="Arial MT"/>
                <a:cs typeface="Arial MT"/>
              </a:rPr>
              <a:t> </a:t>
            </a:r>
            <a:r>
              <a:rPr sz="1000" dirty="0">
                <a:latin typeface="Arial MT"/>
                <a:cs typeface="Arial MT"/>
              </a:rPr>
              <a:t>to</a:t>
            </a:r>
            <a:r>
              <a:rPr sz="1000" spc="-15" dirty="0">
                <a:latin typeface="Arial MT"/>
                <a:cs typeface="Arial MT"/>
              </a:rPr>
              <a:t> </a:t>
            </a:r>
            <a:r>
              <a:rPr sz="1000" spc="-10" dirty="0">
                <a:latin typeface="Arial MT"/>
                <a:cs typeface="Arial MT"/>
              </a:rPr>
              <a:t>poorly positioned</a:t>
            </a:r>
            <a:r>
              <a:rPr sz="1000" dirty="0">
                <a:latin typeface="Arial MT"/>
                <a:cs typeface="Arial MT"/>
              </a:rPr>
              <a:t> </a:t>
            </a:r>
            <a:r>
              <a:rPr sz="1000" spc="-20" dirty="0">
                <a:latin typeface="Arial MT"/>
                <a:cs typeface="Arial MT"/>
              </a:rPr>
              <a:t>cap;</a:t>
            </a:r>
            <a:endParaRPr sz="1000">
              <a:latin typeface="Arial MT"/>
              <a:cs typeface="Arial MT"/>
            </a:endParaRPr>
          </a:p>
          <a:p>
            <a:pPr marL="624840" marR="6350" lvl="1" indent="-234950" algn="just">
              <a:lnSpc>
                <a:spcPts val="1190"/>
              </a:lnSpc>
              <a:spcBef>
                <a:spcPts val="489"/>
              </a:spcBef>
              <a:buFont typeface="Wingdings"/>
              <a:buChar char=""/>
              <a:tabLst>
                <a:tab pos="624840" algn="l"/>
              </a:tabLst>
            </a:pPr>
            <a:r>
              <a:rPr sz="1000" dirty="0">
                <a:latin typeface="Arial MT"/>
                <a:cs typeface="Arial MT"/>
              </a:rPr>
              <a:t>Installation</a:t>
            </a:r>
            <a:r>
              <a:rPr sz="1000" spc="50" dirty="0">
                <a:latin typeface="Arial MT"/>
                <a:cs typeface="Arial MT"/>
              </a:rPr>
              <a:t> </a:t>
            </a:r>
            <a:r>
              <a:rPr sz="1000" dirty="0">
                <a:latin typeface="Arial MT"/>
                <a:cs typeface="Arial MT"/>
              </a:rPr>
              <a:t>with</a:t>
            </a:r>
            <a:r>
              <a:rPr sz="1000" spc="40" dirty="0">
                <a:latin typeface="Arial MT"/>
                <a:cs typeface="Arial MT"/>
              </a:rPr>
              <a:t> </a:t>
            </a:r>
            <a:r>
              <a:rPr sz="1000" dirty="0">
                <a:latin typeface="Arial MT"/>
                <a:cs typeface="Arial MT"/>
              </a:rPr>
              <a:t>a</a:t>
            </a:r>
            <a:r>
              <a:rPr sz="1000" spc="50" dirty="0">
                <a:latin typeface="Arial MT"/>
                <a:cs typeface="Arial MT"/>
              </a:rPr>
              <a:t> </a:t>
            </a:r>
            <a:r>
              <a:rPr sz="1000" dirty="0">
                <a:latin typeface="Arial MT"/>
                <a:cs typeface="Arial MT"/>
              </a:rPr>
              <a:t>twin</a:t>
            </a:r>
            <a:r>
              <a:rPr sz="1000" spc="40" dirty="0">
                <a:latin typeface="Arial MT"/>
                <a:cs typeface="Arial MT"/>
              </a:rPr>
              <a:t> </a:t>
            </a:r>
            <a:r>
              <a:rPr sz="1000" dirty="0">
                <a:latin typeface="Arial MT"/>
                <a:cs typeface="Arial MT"/>
              </a:rPr>
              <a:t>hopper</a:t>
            </a:r>
            <a:r>
              <a:rPr sz="1000" spc="50" dirty="0">
                <a:latin typeface="Arial MT"/>
                <a:cs typeface="Arial MT"/>
              </a:rPr>
              <a:t> </a:t>
            </a:r>
            <a:r>
              <a:rPr sz="1000" dirty="0">
                <a:latin typeface="Arial MT"/>
                <a:cs typeface="Arial MT"/>
              </a:rPr>
              <a:t>system</a:t>
            </a:r>
            <a:r>
              <a:rPr sz="1000" spc="60" dirty="0">
                <a:latin typeface="Arial MT"/>
                <a:cs typeface="Arial MT"/>
              </a:rPr>
              <a:t> </a:t>
            </a:r>
            <a:r>
              <a:rPr sz="1000" dirty="0">
                <a:latin typeface="Arial MT"/>
                <a:cs typeface="Arial MT"/>
              </a:rPr>
              <a:t>reduces</a:t>
            </a:r>
            <a:r>
              <a:rPr sz="1000" spc="55" dirty="0">
                <a:latin typeface="Arial MT"/>
                <a:cs typeface="Arial MT"/>
              </a:rPr>
              <a:t> </a:t>
            </a:r>
            <a:r>
              <a:rPr sz="1000" dirty="0">
                <a:latin typeface="Arial MT"/>
                <a:cs typeface="Arial MT"/>
              </a:rPr>
              <a:t>to</a:t>
            </a:r>
            <a:r>
              <a:rPr sz="1000" spc="50" dirty="0">
                <a:latin typeface="Arial MT"/>
                <a:cs typeface="Arial MT"/>
              </a:rPr>
              <a:t> </a:t>
            </a:r>
            <a:r>
              <a:rPr sz="1000" spc="-50" dirty="0">
                <a:latin typeface="Arial MT"/>
                <a:cs typeface="Arial MT"/>
              </a:rPr>
              <a:t>a </a:t>
            </a:r>
            <a:r>
              <a:rPr sz="1000" dirty="0">
                <a:latin typeface="Arial MT"/>
                <a:cs typeface="Arial MT"/>
              </a:rPr>
              <a:t>minimum</a:t>
            </a:r>
            <a:r>
              <a:rPr sz="1000" spc="295" dirty="0">
                <a:latin typeface="Arial MT"/>
                <a:cs typeface="Arial MT"/>
              </a:rPr>
              <a:t> </a:t>
            </a:r>
            <a:r>
              <a:rPr sz="1000" dirty="0">
                <a:latin typeface="Arial MT"/>
                <a:cs typeface="Arial MT"/>
              </a:rPr>
              <a:t>stoppages</a:t>
            </a:r>
            <a:r>
              <a:rPr sz="1000" spc="290" dirty="0">
                <a:latin typeface="Arial MT"/>
                <a:cs typeface="Arial MT"/>
              </a:rPr>
              <a:t> </a:t>
            </a:r>
            <a:r>
              <a:rPr sz="1000" dirty="0">
                <a:latin typeface="Arial MT"/>
                <a:cs typeface="Arial MT"/>
              </a:rPr>
              <a:t>of</a:t>
            </a:r>
            <a:r>
              <a:rPr sz="1000" spc="305" dirty="0">
                <a:latin typeface="Arial MT"/>
                <a:cs typeface="Arial MT"/>
              </a:rPr>
              <a:t> </a:t>
            </a:r>
            <a:r>
              <a:rPr sz="1000" dirty="0">
                <a:latin typeface="Arial MT"/>
                <a:cs typeface="Arial MT"/>
              </a:rPr>
              <a:t>the</a:t>
            </a:r>
            <a:r>
              <a:rPr sz="1000" spc="285" dirty="0">
                <a:latin typeface="Arial MT"/>
                <a:cs typeface="Arial MT"/>
              </a:rPr>
              <a:t> </a:t>
            </a:r>
            <a:r>
              <a:rPr sz="1000" dirty="0">
                <a:latin typeface="Arial MT"/>
                <a:cs typeface="Arial MT"/>
              </a:rPr>
              <a:t>filler</a:t>
            </a:r>
            <a:r>
              <a:rPr sz="1000" spc="280" dirty="0">
                <a:latin typeface="Arial MT"/>
                <a:cs typeface="Arial MT"/>
              </a:rPr>
              <a:t> </a:t>
            </a:r>
            <a:r>
              <a:rPr sz="1000" dirty="0">
                <a:latin typeface="Arial MT"/>
                <a:cs typeface="Arial MT"/>
              </a:rPr>
              <a:t>due</a:t>
            </a:r>
            <a:r>
              <a:rPr sz="1000" spc="285" dirty="0">
                <a:latin typeface="Arial MT"/>
                <a:cs typeface="Arial MT"/>
              </a:rPr>
              <a:t> </a:t>
            </a:r>
            <a:r>
              <a:rPr sz="1000" dirty="0">
                <a:latin typeface="Arial MT"/>
                <a:cs typeface="Arial MT"/>
              </a:rPr>
              <a:t>to</a:t>
            </a:r>
            <a:r>
              <a:rPr sz="1000" spc="290" dirty="0">
                <a:latin typeface="Arial MT"/>
                <a:cs typeface="Arial MT"/>
              </a:rPr>
              <a:t> </a:t>
            </a:r>
            <a:r>
              <a:rPr sz="1000" dirty="0">
                <a:latin typeface="Arial MT"/>
                <a:cs typeface="Arial MT"/>
              </a:rPr>
              <a:t>the</a:t>
            </a:r>
            <a:r>
              <a:rPr sz="1000" spc="280" dirty="0">
                <a:latin typeface="Arial MT"/>
                <a:cs typeface="Arial MT"/>
              </a:rPr>
              <a:t> </a:t>
            </a:r>
            <a:r>
              <a:rPr sz="1000" spc="-25" dirty="0">
                <a:latin typeface="Arial MT"/>
                <a:cs typeface="Arial MT"/>
              </a:rPr>
              <a:t>cap </a:t>
            </a:r>
            <a:r>
              <a:rPr sz="1000" spc="-10" dirty="0">
                <a:latin typeface="Arial MT"/>
                <a:cs typeface="Arial MT"/>
              </a:rPr>
              <a:t>jamming</a:t>
            </a:r>
            <a:r>
              <a:rPr sz="1000" spc="-55" dirty="0">
                <a:latin typeface="Arial MT"/>
                <a:cs typeface="Arial MT"/>
              </a:rPr>
              <a:t> </a:t>
            </a:r>
            <a:r>
              <a:rPr sz="1000" dirty="0">
                <a:latin typeface="Arial MT"/>
                <a:cs typeface="Arial MT"/>
              </a:rPr>
              <a:t>in</a:t>
            </a:r>
            <a:r>
              <a:rPr sz="1000" spc="-5" dirty="0">
                <a:latin typeface="Arial MT"/>
                <a:cs typeface="Arial MT"/>
              </a:rPr>
              <a:t> </a:t>
            </a:r>
            <a:r>
              <a:rPr sz="1000" dirty="0">
                <a:latin typeface="Arial MT"/>
                <a:cs typeface="Arial MT"/>
              </a:rPr>
              <a:t>the</a:t>
            </a:r>
            <a:r>
              <a:rPr sz="1000" spc="-5" dirty="0">
                <a:latin typeface="Arial MT"/>
                <a:cs typeface="Arial MT"/>
              </a:rPr>
              <a:t> </a:t>
            </a:r>
            <a:r>
              <a:rPr sz="1000" spc="-10" dirty="0">
                <a:latin typeface="Arial MT"/>
                <a:cs typeface="Arial MT"/>
              </a:rPr>
              <a:t>channel.</a:t>
            </a:r>
            <a:endParaRPr sz="1000">
              <a:latin typeface="Arial MT"/>
              <a:cs typeface="Arial MT"/>
            </a:endParaRPr>
          </a:p>
        </p:txBody>
      </p:sp>
      <p:pic>
        <p:nvPicPr>
          <p:cNvPr id="5" name="object 5"/>
          <p:cNvPicPr/>
          <p:nvPr/>
        </p:nvPicPr>
        <p:blipFill>
          <a:blip r:embed="rId2" cstate="print"/>
          <a:stretch>
            <a:fillRect/>
          </a:stretch>
        </p:blipFill>
        <p:spPr>
          <a:xfrm>
            <a:off x="8322265" y="2957799"/>
            <a:ext cx="1433036" cy="2854736"/>
          </a:xfrm>
          <a:prstGeom prst="rect">
            <a:avLst/>
          </a:prstGeom>
        </p:spPr>
      </p:pic>
      <p:pic>
        <p:nvPicPr>
          <p:cNvPr id="6" name="object 6"/>
          <p:cNvPicPr/>
          <p:nvPr/>
        </p:nvPicPr>
        <p:blipFill>
          <a:blip r:embed="rId3" cstate="print"/>
          <a:stretch>
            <a:fillRect/>
          </a:stretch>
        </p:blipFill>
        <p:spPr>
          <a:xfrm>
            <a:off x="7174198" y="2986886"/>
            <a:ext cx="569641" cy="2804872"/>
          </a:xfrm>
          <a:prstGeom prst="rect">
            <a:avLst/>
          </a:prstGeom>
        </p:spPr>
      </p:pic>
      <p:sp>
        <p:nvSpPr>
          <p:cNvPr id="7" name="object 7"/>
          <p:cNvSpPr txBox="1">
            <a:spLocks noGrp="1"/>
          </p:cNvSpPr>
          <p:nvPr>
            <p:ph type="title"/>
          </p:nvPr>
        </p:nvSpPr>
        <p:spPr>
          <a:prstGeom prst="rect">
            <a:avLst/>
          </a:prstGeom>
        </p:spPr>
        <p:txBody>
          <a:bodyPr vert="horz" wrap="square" lIns="0" tIns="98897" rIns="0" bIns="0" rtlCol="0">
            <a:spAutoFit/>
          </a:bodyPr>
          <a:lstStyle/>
          <a:p>
            <a:pPr marL="2211705">
              <a:lnSpc>
                <a:spcPct val="100000"/>
              </a:lnSpc>
              <a:spcBef>
                <a:spcPts val="130"/>
              </a:spcBef>
            </a:pPr>
            <a:r>
              <a:rPr dirty="0"/>
              <a:t>New</a:t>
            </a:r>
            <a:r>
              <a:rPr spc="60" dirty="0"/>
              <a:t> </a:t>
            </a:r>
            <a:r>
              <a:rPr dirty="0"/>
              <a:t>Channel</a:t>
            </a:r>
            <a:r>
              <a:rPr spc="20" dirty="0"/>
              <a:t> </a:t>
            </a:r>
            <a:r>
              <a:rPr dirty="0"/>
              <a:t>for</a:t>
            </a:r>
            <a:r>
              <a:rPr spc="40" dirty="0"/>
              <a:t> </a:t>
            </a:r>
            <a:r>
              <a:rPr dirty="0"/>
              <a:t>Caps,</a:t>
            </a:r>
            <a:r>
              <a:rPr spc="40" dirty="0"/>
              <a:t> </a:t>
            </a:r>
            <a:r>
              <a:rPr dirty="0"/>
              <a:t>Ultra</a:t>
            </a:r>
            <a:r>
              <a:rPr spc="70" dirty="0"/>
              <a:t> </a:t>
            </a:r>
            <a:r>
              <a:rPr spc="-10" dirty="0"/>
              <a:t>Clean</a:t>
            </a:r>
          </a:p>
        </p:txBody>
      </p:sp>
      <p:pic>
        <p:nvPicPr>
          <p:cNvPr id="8" name="object 8"/>
          <p:cNvPicPr/>
          <p:nvPr/>
        </p:nvPicPr>
        <p:blipFill>
          <a:blip r:embed="rId4" cstate="print"/>
          <a:stretch>
            <a:fillRect/>
          </a:stretch>
        </p:blipFill>
        <p:spPr>
          <a:xfrm>
            <a:off x="4452413" y="2310088"/>
            <a:ext cx="2335489" cy="2492453"/>
          </a:xfrm>
          <a:prstGeom prst="rect">
            <a:avLst/>
          </a:prstGeom>
        </p:spPr>
      </p:pic>
      <p:pic>
        <p:nvPicPr>
          <p:cNvPr id="9" name="object 9"/>
          <p:cNvPicPr/>
          <p:nvPr/>
        </p:nvPicPr>
        <p:blipFill>
          <a:blip r:embed="rId5" cstate="print"/>
          <a:stretch>
            <a:fillRect/>
          </a:stretch>
        </p:blipFill>
        <p:spPr>
          <a:xfrm>
            <a:off x="8845296" y="1211580"/>
            <a:ext cx="831144" cy="565404"/>
          </a:xfrm>
          <a:prstGeom prst="rect">
            <a:avLst/>
          </a:prstGeom>
        </p:spPr>
      </p:pic>
      <p:pic>
        <p:nvPicPr>
          <p:cNvPr id="10" name="object 10"/>
          <p:cNvPicPr/>
          <p:nvPr/>
        </p:nvPicPr>
        <p:blipFill>
          <a:blip r:embed="rId6" cstate="print"/>
          <a:stretch>
            <a:fillRect/>
          </a:stretch>
        </p:blipFill>
        <p:spPr>
          <a:xfrm>
            <a:off x="341375" y="5983223"/>
            <a:ext cx="831144" cy="565403"/>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1343883" y="2297490"/>
            <a:ext cx="5185950" cy="3798661"/>
          </a:xfrm>
          <a:prstGeom prst="rect">
            <a:avLst/>
          </a:prstGeom>
        </p:spPr>
      </p:pic>
      <p:sp>
        <p:nvSpPr>
          <p:cNvPr id="3" name="object 3"/>
          <p:cNvSpPr txBox="1"/>
          <p:nvPr/>
        </p:nvSpPr>
        <p:spPr>
          <a:xfrm>
            <a:off x="2238246" y="4582180"/>
            <a:ext cx="229870" cy="226695"/>
          </a:xfrm>
          <a:prstGeom prst="rect">
            <a:avLst/>
          </a:prstGeom>
        </p:spPr>
        <p:txBody>
          <a:bodyPr vert="horz" wrap="square" lIns="0" tIns="15240" rIns="0" bIns="0" rtlCol="0">
            <a:spAutoFit/>
          </a:bodyPr>
          <a:lstStyle/>
          <a:p>
            <a:pPr marL="12700">
              <a:lnSpc>
                <a:spcPct val="100000"/>
              </a:lnSpc>
              <a:spcBef>
                <a:spcPts val="120"/>
              </a:spcBef>
            </a:pPr>
            <a:r>
              <a:rPr sz="1300" spc="-25" dirty="0">
                <a:latin typeface="Arial MT"/>
                <a:cs typeface="Arial MT"/>
              </a:rPr>
              <a:t>1A</a:t>
            </a:r>
            <a:endParaRPr sz="1300">
              <a:latin typeface="Arial MT"/>
              <a:cs typeface="Arial MT"/>
            </a:endParaRPr>
          </a:p>
        </p:txBody>
      </p:sp>
      <p:sp>
        <p:nvSpPr>
          <p:cNvPr id="4" name="object 4"/>
          <p:cNvSpPr txBox="1"/>
          <p:nvPr/>
        </p:nvSpPr>
        <p:spPr>
          <a:xfrm>
            <a:off x="1558517" y="4524194"/>
            <a:ext cx="387985" cy="650875"/>
          </a:xfrm>
          <a:prstGeom prst="rect">
            <a:avLst/>
          </a:prstGeom>
        </p:spPr>
        <p:txBody>
          <a:bodyPr vert="horz" wrap="square" lIns="0" tIns="126364" rIns="0" bIns="0" rtlCol="0">
            <a:spAutoFit/>
          </a:bodyPr>
          <a:lstStyle/>
          <a:p>
            <a:pPr marL="12700">
              <a:lnSpc>
                <a:spcPct val="100000"/>
              </a:lnSpc>
              <a:spcBef>
                <a:spcPts val="994"/>
              </a:spcBef>
            </a:pPr>
            <a:r>
              <a:rPr sz="1300" spc="-25" dirty="0">
                <a:latin typeface="Arial MT"/>
                <a:cs typeface="Arial MT"/>
              </a:rPr>
              <a:t>2A</a:t>
            </a:r>
            <a:endParaRPr sz="1300">
              <a:latin typeface="Arial MT"/>
              <a:cs typeface="Arial MT"/>
            </a:endParaRPr>
          </a:p>
          <a:p>
            <a:pPr marL="170815">
              <a:lnSpc>
                <a:spcPct val="100000"/>
              </a:lnSpc>
              <a:spcBef>
                <a:spcPts val="900"/>
              </a:spcBef>
            </a:pPr>
            <a:r>
              <a:rPr sz="1300" spc="-25" dirty="0">
                <a:latin typeface="Arial MT"/>
                <a:cs typeface="Arial MT"/>
              </a:rPr>
              <a:t>1B</a:t>
            </a:r>
            <a:endParaRPr sz="1300">
              <a:latin typeface="Arial MT"/>
              <a:cs typeface="Arial MT"/>
            </a:endParaRPr>
          </a:p>
        </p:txBody>
      </p:sp>
      <p:sp>
        <p:nvSpPr>
          <p:cNvPr id="5" name="object 5"/>
          <p:cNvSpPr txBox="1"/>
          <p:nvPr/>
        </p:nvSpPr>
        <p:spPr>
          <a:xfrm>
            <a:off x="2029432" y="3803406"/>
            <a:ext cx="229870" cy="226695"/>
          </a:xfrm>
          <a:prstGeom prst="rect">
            <a:avLst/>
          </a:prstGeom>
        </p:spPr>
        <p:txBody>
          <a:bodyPr vert="horz" wrap="square" lIns="0" tIns="15240" rIns="0" bIns="0" rtlCol="0">
            <a:spAutoFit/>
          </a:bodyPr>
          <a:lstStyle/>
          <a:p>
            <a:pPr marL="12700">
              <a:lnSpc>
                <a:spcPct val="100000"/>
              </a:lnSpc>
              <a:spcBef>
                <a:spcPts val="120"/>
              </a:spcBef>
            </a:pPr>
            <a:r>
              <a:rPr sz="1300" spc="-25" dirty="0">
                <a:latin typeface="Arial MT"/>
                <a:cs typeface="Arial MT"/>
              </a:rPr>
              <a:t>3A</a:t>
            </a:r>
            <a:endParaRPr sz="1300">
              <a:latin typeface="Arial MT"/>
              <a:cs typeface="Arial MT"/>
            </a:endParaRPr>
          </a:p>
        </p:txBody>
      </p:sp>
      <p:sp>
        <p:nvSpPr>
          <p:cNvPr id="6" name="object 6"/>
          <p:cNvSpPr txBox="1"/>
          <p:nvPr/>
        </p:nvSpPr>
        <p:spPr>
          <a:xfrm>
            <a:off x="1976144" y="3337075"/>
            <a:ext cx="229870" cy="226695"/>
          </a:xfrm>
          <a:prstGeom prst="rect">
            <a:avLst/>
          </a:prstGeom>
        </p:spPr>
        <p:txBody>
          <a:bodyPr vert="horz" wrap="square" lIns="0" tIns="15240" rIns="0" bIns="0" rtlCol="0">
            <a:spAutoFit/>
          </a:bodyPr>
          <a:lstStyle/>
          <a:p>
            <a:pPr marL="12700">
              <a:lnSpc>
                <a:spcPct val="100000"/>
              </a:lnSpc>
              <a:spcBef>
                <a:spcPts val="120"/>
              </a:spcBef>
            </a:pPr>
            <a:r>
              <a:rPr sz="1300" spc="-25" dirty="0">
                <a:latin typeface="Arial MT"/>
                <a:cs typeface="Arial MT"/>
              </a:rPr>
              <a:t>4A</a:t>
            </a:r>
            <a:endParaRPr sz="1300">
              <a:latin typeface="Arial MT"/>
              <a:cs typeface="Arial MT"/>
            </a:endParaRPr>
          </a:p>
        </p:txBody>
      </p:sp>
      <p:sp>
        <p:nvSpPr>
          <p:cNvPr id="7" name="object 7"/>
          <p:cNvSpPr txBox="1"/>
          <p:nvPr/>
        </p:nvSpPr>
        <p:spPr>
          <a:xfrm>
            <a:off x="1558517" y="2658901"/>
            <a:ext cx="229870" cy="226695"/>
          </a:xfrm>
          <a:prstGeom prst="rect">
            <a:avLst/>
          </a:prstGeom>
        </p:spPr>
        <p:txBody>
          <a:bodyPr vert="horz" wrap="square" lIns="0" tIns="15240" rIns="0" bIns="0" rtlCol="0">
            <a:spAutoFit/>
          </a:bodyPr>
          <a:lstStyle/>
          <a:p>
            <a:pPr marL="12700">
              <a:lnSpc>
                <a:spcPct val="100000"/>
              </a:lnSpc>
              <a:spcBef>
                <a:spcPts val="120"/>
              </a:spcBef>
            </a:pPr>
            <a:r>
              <a:rPr sz="1300" spc="-25" dirty="0">
                <a:latin typeface="Arial MT"/>
                <a:cs typeface="Arial MT"/>
              </a:rPr>
              <a:t>5A</a:t>
            </a:r>
            <a:endParaRPr sz="1300">
              <a:latin typeface="Arial MT"/>
              <a:cs typeface="Arial MT"/>
            </a:endParaRPr>
          </a:p>
        </p:txBody>
      </p:sp>
      <p:sp>
        <p:nvSpPr>
          <p:cNvPr id="8" name="object 8"/>
          <p:cNvSpPr txBox="1"/>
          <p:nvPr/>
        </p:nvSpPr>
        <p:spPr>
          <a:xfrm>
            <a:off x="2604592" y="2658901"/>
            <a:ext cx="229870" cy="226695"/>
          </a:xfrm>
          <a:prstGeom prst="rect">
            <a:avLst/>
          </a:prstGeom>
        </p:spPr>
        <p:txBody>
          <a:bodyPr vert="horz" wrap="square" lIns="0" tIns="15240" rIns="0" bIns="0" rtlCol="0">
            <a:spAutoFit/>
          </a:bodyPr>
          <a:lstStyle/>
          <a:p>
            <a:pPr marL="12700">
              <a:lnSpc>
                <a:spcPct val="100000"/>
              </a:lnSpc>
              <a:spcBef>
                <a:spcPts val="120"/>
              </a:spcBef>
            </a:pPr>
            <a:r>
              <a:rPr sz="1300" spc="-25" dirty="0">
                <a:latin typeface="Arial MT"/>
                <a:cs typeface="Arial MT"/>
              </a:rPr>
              <a:t>6A</a:t>
            </a:r>
            <a:endParaRPr sz="1300">
              <a:latin typeface="Arial MT"/>
              <a:cs typeface="Arial MT"/>
            </a:endParaRPr>
          </a:p>
        </p:txBody>
      </p:sp>
      <p:sp>
        <p:nvSpPr>
          <p:cNvPr id="9" name="object 9"/>
          <p:cNvSpPr txBox="1"/>
          <p:nvPr/>
        </p:nvSpPr>
        <p:spPr>
          <a:xfrm>
            <a:off x="3280676" y="2155981"/>
            <a:ext cx="229870" cy="226695"/>
          </a:xfrm>
          <a:prstGeom prst="rect">
            <a:avLst/>
          </a:prstGeom>
        </p:spPr>
        <p:txBody>
          <a:bodyPr vert="horz" wrap="square" lIns="0" tIns="15240" rIns="0" bIns="0" rtlCol="0">
            <a:spAutoFit/>
          </a:bodyPr>
          <a:lstStyle/>
          <a:p>
            <a:pPr marL="12700">
              <a:lnSpc>
                <a:spcPct val="100000"/>
              </a:lnSpc>
              <a:spcBef>
                <a:spcPts val="120"/>
              </a:spcBef>
            </a:pPr>
            <a:r>
              <a:rPr sz="1300" spc="-25" dirty="0">
                <a:latin typeface="Arial MT"/>
                <a:cs typeface="Arial MT"/>
              </a:rPr>
              <a:t>7A</a:t>
            </a:r>
            <a:endParaRPr sz="1300">
              <a:latin typeface="Arial MT"/>
              <a:cs typeface="Arial MT"/>
            </a:endParaRPr>
          </a:p>
        </p:txBody>
      </p:sp>
      <p:sp>
        <p:nvSpPr>
          <p:cNvPr id="10" name="object 10"/>
          <p:cNvSpPr txBox="1"/>
          <p:nvPr/>
        </p:nvSpPr>
        <p:spPr>
          <a:xfrm>
            <a:off x="3280676" y="3126706"/>
            <a:ext cx="229870" cy="226695"/>
          </a:xfrm>
          <a:prstGeom prst="rect">
            <a:avLst/>
          </a:prstGeom>
        </p:spPr>
        <p:txBody>
          <a:bodyPr vert="horz" wrap="square" lIns="0" tIns="15240" rIns="0" bIns="0" rtlCol="0">
            <a:spAutoFit/>
          </a:bodyPr>
          <a:lstStyle/>
          <a:p>
            <a:pPr marL="12700">
              <a:lnSpc>
                <a:spcPct val="100000"/>
              </a:lnSpc>
              <a:spcBef>
                <a:spcPts val="120"/>
              </a:spcBef>
            </a:pPr>
            <a:r>
              <a:rPr sz="1300" spc="-25" dirty="0">
                <a:latin typeface="Arial MT"/>
                <a:cs typeface="Arial MT"/>
              </a:rPr>
              <a:t>8A</a:t>
            </a:r>
            <a:endParaRPr sz="1300">
              <a:latin typeface="Arial MT"/>
              <a:cs typeface="Arial MT"/>
            </a:endParaRPr>
          </a:p>
        </p:txBody>
      </p:sp>
      <p:sp>
        <p:nvSpPr>
          <p:cNvPr id="11" name="object 11"/>
          <p:cNvSpPr txBox="1"/>
          <p:nvPr/>
        </p:nvSpPr>
        <p:spPr>
          <a:xfrm>
            <a:off x="4064034" y="3283705"/>
            <a:ext cx="229870" cy="226695"/>
          </a:xfrm>
          <a:prstGeom prst="rect">
            <a:avLst/>
          </a:prstGeom>
        </p:spPr>
        <p:txBody>
          <a:bodyPr vert="horz" wrap="square" lIns="0" tIns="15240" rIns="0" bIns="0" rtlCol="0">
            <a:spAutoFit/>
          </a:bodyPr>
          <a:lstStyle/>
          <a:p>
            <a:pPr marL="12700">
              <a:lnSpc>
                <a:spcPct val="100000"/>
              </a:lnSpc>
              <a:spcBef>
                <a:spcPts val="120"/>
              </a:spcBef>
            </a:pPr>
            <a:r>
              <a:rPr sz="1300" spc="-25" dirty="0">
                <a:latin typeface="Arial MT"/>
                <a:cs typeface="Arial MT"/>
              </a:rPr>
              <a:t>9A</a:t>
            </a:r>
            <a:endParaRPr sz="1300">
              <a:latin typeface="Arial MT"/>
              <a:cs typeface="Arial MT"/>
            </a:endParaRPr>
          </a:p>
        </p:txBody>
      </p:sp>
      <p:sp>
        <p:nvSpPr>
          <p:cNvPr id="12" name="object 12"/>
          <p:cNvSpPr txBox="1"/>
          <p:nvPr/>
        </p:nvSpPr>
        <p:spPr>
          <a:xfrm>
            <a:off x="4637023" y="2832599"/>
            <a:ext cx="323850" cy="226695"/>
          </a:xfrm>
          <a:prstGeom prst="rect">
            <a:avLst/>
          </a:prstGeom>
        </p:spPr>
        <p:txBody>
          <a:bodyPr vert="horz" wrap="square" lIns="0" tIns="15240" rIns="0" bIns="0" rtlCol="0">
            <a:spAutoFit/>
          </a:bodyPr>
          <a:lstStyle/>
          <a:p>
            <a:pPr marL="12700">
              <a:lnSpc>
                <a:spcPct val="100000"/>
              </a:lnSpc>
              <a:spcBef>
                <a:spcPts val="120"/>
              </a:spcBef>
            </a:pPr>
            <a:r>
              <a:rPr sz="1300" spc="-25" dirty="0">
                <a:latin typeface="Arial MT"/>
                <a:cs typeface="Arial MT"/>
              </a:rPr>
              <a:t>10A</a:t>
            </a:r>
            <a:endParaRPr sz="1300">
              <a:latin typeface="Arial MT"/>
              <a:cs typeface="Arial MT"/>
            </a:endParaRPr>
          </a:p>
        </p:txBody>
      </p:sp>
      <p:pic>
        <p:nvPicPr>
          <p:cNvPr id="13" name="object 13"/>
          <p:cNvPicPr/>
          <p:nvPr/>
        </p:nvPicPr>
        <p:blipFill>
          <a:blip r:embed="rId3" cstate="print"/>
          <a:stretch>
            <a:fillRect/>
          </a:stretch>
        </p:blipFill>
        <p:spPr>
          <a:xfrm>
            <a:off x="6234684" y="2414016"/>
            <a:ext cx="3243071" cy="2950464"/>
          </a:xfrm>
          <a:prstGeom prst="rect">
            <a:avLst/>
          </a:prstGeom>
        </p:spPr>
      </p:pic>
      <p:sp>
        <p:nvSpPr>
          <p:cNvPr id="14" name="object 14"/>
          <p:cNvSpPr txBox="1"/>
          <p:nvPr/>
        </p:nvSpPr>
        <p:spPr>
          <a:xfrm>
            <a:off x="6930597" y="2311385"/>
            <a:ext cx="2204720" cy="177800"/>
          </a:xfrm>
          <a:prstGeom prst="rect">
            <a:avLst/>
          </a:prstGeom>
        </p:spPr>
        <p:txBody>
          <a:bodyPr vert="horz" wrap="square" lIns="0" tIns="12065" rIns="0" bIns="0" rtlCol="0">
            <a:spAutoFit/>
          </a:bodyPr>
          <a:lstStyle/>
          <a:p>
            <a:pPr marL="12700">
              <a:lnSpc>
                <a:spcPct val="100000"/>
              </a:lnSpc>
              <a:spcBef>
                <a:spcPts val="95"/>
              </a:spcBef>
            </a:pPr>
            <a:r>
              <a:rPr sz="1000" b="1" dirty="0">
                <a:solidFill>
                  <a:srgbClr val="954F72"/>
                </a:solidFill>
                <a:latin typeface="Arial"/>
                <a:cs typeface="Arial"/>
              </a:rPr>
              <a:t>Plastic</a:t>
            </a:r>
            <a:r>
              <a:rPr sz="1000" b="1" spc="-45" dirty="0">
                <a:solidFill>
                  <a:srgbClr val="954F72"/>
                </a:solidFill>
                <a:latin typeface="Arial"/>
                <a:cs typeface="Arial"/>
              </a:rPr>
              <a:t> </a:t>
            </a:r>
            <a:r>
              <a:rPr sz="1000" b="1" dirty="0">
                <a:solidFill>
                  <a:srgbClr val="954F72"/>
                </a:solidFill>
                <a:latin typeface="Arial"/>
                <a:cs typeface="Arial"/>
              </a:rPr>
              <a:t>Body</a:t>
            </a:r>
            <a:r>
              <a:rPr sz="1000" b="1" spc="-50" dirty="0">
                <a:solidFill>
                  <a:srgbClr val="954F72"/>
                </a:solidFill>
                <a:latin typeface="Arial"/>
                <a:cs typeface="Arial"/>
              </a:rPr>
              <a:t> </a:t>
            </a:r>
            <a:r>
              <a:rPr sz="1000" b="1" dirty="0">
                <a:solidFill>
                  <a:srgbClr val="954F72"/>
                </a:solidFill>
                <a:latin typeface="Arial"/>
                <a:cs typeface="Arial"/>
              </a:rPr>
              <a:t>Guides</a:t>
            </a:r>
            <a:r>
              <a:rPr sz="1000" b="1" spc="-40" dirty="0">
                <a:solidFill>
                  <a:srgbClr val="954F72"/>
                </a:solidFill>
                <a:latin typeface="Arial"/>
                <a:cs typeface="Arial"/>
              </a:rPr>
              <a:t> </a:t>
            </a:r>
            <a:r>
              <a:rPr sz="1000" b="1" dirty="0">
                <a:solidFill>
                  <a:srgbClr val="954F72"/>
                </a:solidFill>
                <a:latin typeface="Arial"/>
                <a:cs typeface="Arial"/>
              </a:rPr>
              <a:t>and</a:t>
            </a:r>
            <a:r>
              <a:rPr sz="1000" b="1" spc="-35" dirty="0">
                <a:solidFill>
                  <a:srgbClr val="954F72"/>
                </a:solidFill>
                <a:latin typeface="Arial"/>
                <a:cs typeface="Arial"/>
              </a:rPr>
              <a:t> </a:t>
            </a:r>
            <a:r>
              <a:rPr sz="1000" b="1" spc="-10" dirty="0">
                <a:solidFill>
                  <a:srgbClr val="954F72"/>
                </a:solidFill>
                <a:latin typeface="Arial"/>
                <a:cs typeface="Arial"/>
              </a:rPr>
              <a:t>Starwheels</a:t>
            </a:r>
            <a:endParaRPr sz="1000">
              <a:latin typeface="Arial"/>
              <a:cs typeface="Arial"/>
            </a:endParaRPr>
          </a:p>
        </p:txBody>
      </p:sp>
      <p:sp>
        <p:nvSpPr>
          <p:cNvPr id="15" name="object 15"/>
          <p:cNvSpPr txBox="1"/>
          <p:nvPr/>
        </p:nvSpPr>
        <p:spPr>
          <a:xfrm>
            <a:off x="7204987" y="4954001"/>
            <a:ext cx="1293495" cy="376555"/>
          </a:xfrm>
          <a:prstGeom prst="rect">
            <a:avLst/>
          </a:prstGeom>
        </p:spPr>
        <p:txBody>
          <a:bodyPr vert="horz" wrap="square" lIns="0" tIns="12700" rIns="0" bIns="0" rtlCol="0">
            <a:spAutoFit/>
          </a:bodyPr>
          <a:lstStyle/>
          <a:p>
            <a:pPr marL="12700" marR="5080">
              <a:lnSpc>
                <a:spcPct val="100000"/>
              </a:lnSpc>
              <a:spcBef>
                <a:spcPts val="100"/>
              </a:spcBef>
            </a:pPr>
            <a:r>
              <a:rPr sz="1150" b="1" i="1" dirty="0">
                <a:solidFill>
                  <a:srgbClr val="954F72"/>
                </a:solidFill>
                <a:latin typeface="Arial"/>
                <a:cs typeface="Arial"/>
              </a:rPr>
              <a:t>Position</a:t>
            </a:r>
            <a:r>
              <a:rPr sz="1150" b="1" i="1" spc="-35" dirty="0">
                <a:solidFill>
                  <a:srgbClr val="954F72"/>
                </a:solidFill>
                <a:latin typeface="Arial"/>
                <a:cs typeface="Arial"/>
              </a:rPr>
              <a:t> </a:t>
            </a:r>
            <a:r>
              <a:rPr sz="1150" b="1" i="1" dirty="0">
                <a:solidFill>
                  <a:srgbClr val="954F72"/>
                </a:solidFill>
                <a:latin typeface="Arial"/>
                <a:cs typeface="Arial"/>
              </a:rPr>
              <a:t>of</a:t>
            </a:r>
            <a:r>
              <a:rPr sz="1150" b="1" i="1" spc="-25" dirty="0">
                <a:solidFill>
                  <a:srgbClr val="954F72"/>
                </a:solidFill>
                <a:latin typeface="Arial"/>
                <a:cs typeface="Arial"/>
              </a:rPr>
              <a:t> </a:t>
            </a:r>
            <a:r>
              <a:rPr sz="1150" b="1" i="1" spc="-10" dirty="0">
                <a:solidFill>
                  <a:srgbClr val="954F72"/>
                </a:solidFill>
                <a:latin typeface="Arial"/>
                <a:cs typeface="Arial"/>
              </a:rPr>
              <a:t>guides </a:t>
            </a:r>
            <a:r>
              <a:rPr sz="1150" b="1" i="1" dirty="0">
                <a:solidFill>
                  <a:srgbClr val="954F72"/>
                </a:solidFill>
                <a:latin typeface="Arial"/>
                <a:cs typeface="Arial"/>
              </a:rPr>
              <a:t>on</a:t>
            </a:r>
            <a:r>
              <a:rPr sz="1150" b="1" i="1" spc="-5" dirty="0">
                <a:solidFill>
                  <a:srgbClr val="954F72"/>
                </a:solidFill>
                <a:latin typeface="Arial"/>
                <a:cs typeface="Arial"/>
              </a:rPr>
              <a:t> </a:t>
            </a:r>
            <a:r>
              <a:rPr sz="1150" b="1" i="1" dirty="0">
                <a:solidFill>
                  <a:srgbClr val="954F72"/>
                </a:solidFill>
                <a:latin typeface="Arial"/>
                <a:cs typeface="Arial"/>
              </a:rPr>
              <a:t>the</a:t>
            </a:r>
            <a:r>
              <a:rPr sz="1150" b="1" i="1" spc="-20" dirty="0">
                <a:solidFill>
                  <a:srgbClr val="954F72"/>
                </a:solidFill>
                <a:latin typeface="Arial"/>
                <a:cs typeface="Arial"/>
              </a:rPr>
              <a:t> </a:t>
            </a:r>
            <a:r>
              <a:rPr sz="1150" b="1" i="1" spc="-10" dirty="0">
                <a:solidFill>
                  <a:srgbClr val="954F72"/>
                </a:solidFill>
                <a:latin typeface="Arial"/>
                <a:cs typeface="Arial"/>
              </a:rPr>
              <a:t>machine</a:t>
            </a:r>
            <a:endParaRPr sz="1150">
              <a:latin typeface="Arial"/>
              <a:cs typeface="Arial"/>
            </a:endParaRPr>
          </a:p>
        </p:txBody>
      </p:sp>
      <p:grpSp>
        <p:nvGrpSpPr>
          <p:cNvPr id="16" name="object 16"/>
          <p:cNvGrpSpPr/>
          <p:nvPr/>
        </p:nvGrpSpPr>
        <p:grpSpPr>
          <a:xfrm>
            <a:off x="7995666" y="4353305"/>
            <a:ext cx="643255" cy="645160"/>
            <a:chOff x="7995666" y="4353305"/>
            <a:chExt cx="643255" cy="645160"/>
          </a:xfrm>
        </p:grpSpPr>
        <p:sp>
          <p:nvSpPr>
            <p:cNvPr id="17" name="object 17"/>
            <p:cNvSpPr/>
            <p:nvPr/>
          </p:nvSpPr>
          <p:spPr>
            <a:xfrm>
              <a:off x="8092439" y="4357115"/>
              <a:ext cx="542925" cy="542925"/>
            </a:xfrm>
            <a:custGeom>
              <a:avLst/>
              <a:gdLst/>
              <a:ahLst/>
              <a:cxnLst/>
              <a:rect l="l" t="t" r="r" b="b"/>
              <a:pathLst>
                <a:path w="542925" h="542925">
                  <a:moveTo>
                    <a:pt x="74676" y="542544"/>
                  </a:moveTo>
                  <a:lnTo>
                    <a:pt x="0" y="469391"/>
                  </a:lnTo>
                  <a:lnTo>
                    <a:pt x="356616" y="112775"/>
                  </a:lnTo>
                  <a:lnTo>
                    <a:pt x="320040" y="76200"/>
                  </a:lnTo>
                  <a:lnTo>
                    <a:pt x="542544" y="0"/>
                  </a:lnTo>
                  <a:lnTo>
                    <a:pt x="466344" y="222503"/>
                  </a:lnTo>
                  <a:lnTo>
                    <a:pt x="429767" y="185927"/>
                  </a:lnTo>
                  <a:lnTo>
                    <a:pt x="74676" y="542544"/>
                  </a:lnTo>
                  <a:close/>
                </a:path>
              </a:pathLst>
            </a:custGeom>
            <a:solidFill>
              <a:srgbClr val="954F72"/>
            </a:solidFill>
          </p:spPr>
          <p:txBody>
            <a:bodyPr wrap="square" lIns="0" tIns="0" rIns="0" bIns="0" rtlCol="0"/>
            <a:lstStyle/>
            <a:p>
              <a:endParaRPr/>
            </a:p>
          </p:txBody>
        </p:sp>
        <p:pic>
          <p:nvPicPr>
            <p:cNvPr id="18" name="object 18"/>
            <p:cNvPicPr/>
            <p:nvPr/>
          </p:nvPicPr>
          <p:blipFill>
            <a:blip r:embed="rId4" cstate="print"/>
            <a:stretch>
              <a:fillRect/>
            </a:stretch>
          </p:blipFill>
          <p:spPr>
            <a:xfrm>
              <a:off x="7999476" y="4844796"/>
              <a:ext cx="147827" cy="149351"/>
            </a:xfrm>
            <a:prstGeom prst="rect">
              <a:avLst/>
            </a:prstGeom>
          </p:spPr>
        </p:pic>
        <p:sp>
          <p:nvSpPr>
            <p:cNvPr id="19" name="object 19"/>
            <p:cNvSpPr/>
            <p:nvPr/>
          </p:nvSpPr>
          <p:spPr>
            <a:xfrm>
              <a:off x="8092439" y="4357115"/>
              <a:ext cx="542925" cy="542925"/>
            </a:xfrm>
            <a:custGeom>
              <a:avLst/>
              <a:gdLst/>
              <a:ahLst/>
              <a:cxnLst/>
              <a:rect l="l" t="t" r="r" b="b"/>
              <a:pathLst>
                <a:path w="542925" h="542925">
                  <a:moveTo>
                    <a:pt x="320040" y="76200"/>
                  </a:moveTo>
                  <a:lnTo>
                    <a:pt x="356616" y="112775"/>
                  </a:lnTo>
                  <a:lnTo>
                    <a:pt x="0" y="469391"/>
                  </a:lnTo>
                  <a:lnTo>
                    <a:pt x="74676" y="542544"/>
                  </a:lnTo>
                  <a:lnTo>
                    <a:pt x="429767" y="185927"/>
                  </a:lnTo>
                  <a:lnTo>
                    <a:pt x="466344" y="222503"/>
                  </a:lnTo>
                  <a:lnTo>
                    <a:pt x="542544" y="0"/>
                  </a:lnTo>
                  <a:lnTo>
                    <a:pt x="320040" y="76200"/>
                  </a:lnTo>
                  <a:close/>
                </a:path>
              </a:pathLst>
            </a:custGeom>
            <a:ln w="7620">
              <a:solidFill>
                <a:srgbClr val="000000"/>
              </a:solidFill>
            </a:ln>
          </p:spPr>
          <p:txBody>
            <a:bodyPr wrap="square" lIns="0" tIns="0" rIns="0" bIns="0" rtlCol="0"/>
            <a:lstStyle/>
            <a:p>
              <a:endParaRPr/>
            </a:p>
          </p:txBody>
        </p:sp>
        <p:pic>
          <p:nvPicPr>
            <p:cNvPr id="20" name="object 20"/>
            <p:cNvPicPr/>
            <p:nvPr/>
          </p:nvPicPr>
          <p:blipFill>
            <a:blip r:embed="rId5" cstate="print"/>
            <a:stretch>
              <a:fillRect/>
            </a:stretch>
          </p:blipFill>
          <p:spPr>
            <a:xfrm>
              <a:off x="7995666" y="4840986"/>
              <a:ext cx="155447" cy="156971"/>
            </a:xfrm>
            <a:prstGeom prst="rect">
              <a:avLst/>
            </a:prstGeom>
          </p:spPr>
        </p:pic>
      </p:grpSp>
      <p:sp>
        <p:nvSpPr>
          <p:cNvPr id="21" name="object 21"/>
          <p:cNvSpPr txBox="1">
            <a:spLocks noGrp="1"/>
          </p:cNvSpPr>
          <p:nvPr>
            <p:ph type="title"/>
          </p:nvPr>
        </p:nvSpPr>
        <p:spPr>
          <a:prstGeom prst="rect">
            <a:avLst/>
          </a:prstGeom>
        </p:spPr>
        <p:txBody>
          <a:bodyPr vert="horz" wrap="square" lIns="0" tIns="141502" rIns="0" bIns="0" rtlCol="0">
            <a:spAutoFit/>
          </a:bodyPr>
          <a:lstStyle/>
          <a:p>
            <a:pPr marL="1126490">
              <a:lnSpc>
                <a:spcPct val="100000"/>
              </a:lnSpc>
              <a:spcBef>
                <a:spcPts val="130"/>
              </a:spcBef>
            </a:pPr>
            <a:r>
              <a:rPr dirty="0"/>
              <a:t>Change</a:t>
            </a:r>
            <a:r>
              <a:rPr spc="50" dirty="0"/>
              <a:t> </a:t>
            </a:r>
            <a:r>
              <a:rPr dirty="0"/>
              <a:t>Format</a:t>
            </a:r>
            <a:r>
              <a:rPr spc="40" dirty="0"/>
              <a:t> </a:t>
            </a:r>
            <a:r>
              <a:rPr dirty="0"/>
              <a:t>Body</a:t>
            </a:r>
            <a:r>
              <a:rPr spc="50" dirty="0"/>
              <a:t> </a:t>
            </a:r>
            <a:r>
              <a:rPr dirty="0"/>
              <a:t>Glass</a:t>
            </a:r>
            <a:r>
              <a:rPr spc="55" dirty="0"/>
              <a:t> </a:t>
            </a:r>
            <a:r>
              <a:rPr dirty="0"/>
              <a:t>Filler</a:t>
            </a:r>
            <a:r>
              <a:rPr spc="40" dirty="0"/>
              <a:t> </a:t>
            </a:r>
            <a:r>
              <a:rPr dirty="0"/>
              <a:t>Key</a:t>
            </a:r>
            <a:r>
              <a:rPr spc="55" dirty="0"/>
              <a:t> </a:t>
            </a:r>
            <a:r>
              <a:rPr spc="-10" dirty="0"/>
              <a:t>Improvement</a:t>
            </a:r>
          </a:p>
        </p:txBody>
      </p:sp>
      <p:pic>
        <p:nvPicPr>
          <p:cNvPr id="22" name="object 22"/>
          <p:cNvPicPr/>
          <p:nvPr/>
        </p:nvPicPr>
        <p:blipFill>
          <a:blip r:embed="rId6" cstate="print"/>
          <a:stretch>
            <a:fillRect/>
          </a:stretch>
        </p:blipFill>
        <p:spPr>
          <a:xfrm>
            <a:off x="8346947" y="1117091"/>
            <a:ext cx="818677" cy="564302"/>
          </a:xfrm>
          <a:prstGeom prst="rect">
            <a:avLst/>
          </a:prstGeom>
        </p:spPr>
      </p:pic>
      <p:pic>
        <p:nvPicPr>
          <p:cNvPr id="23" name="object 23"/>
          <p:cNvPicPr/>
          <p:nvPr/>
        </p:nvPicPr>
        <p:blipFill>
          <a:blip r:embed="rId7" cstate="print"/>
          <a:stretch>
            <a:fillRect/>
          </a:stretch>
        </p:blipFill>
        <p:spPr>
          <a:xfrm>
            <a:off x="271272" y="3518916"/>
            <a:ext cx="801623" cy="661416"/>
          </a:xfrm>
          <a:prstGeom prst="rect">
            <a:avLst/>
          </a:prstGeom>
        </p:spPr>
      </p:pic>
      <p:pic>
        <p:nvPicPr>
          <p:cNvPr id="24" name="object 24"/>
          <p:cNvPicPr/>
          <p:nvPr/>
        </p:nvPicPr>
        <p:blipFill>
          <a:blip r:embed="rId8" cstate="print"/>
          <a:stretch>
            <a:fillRect/>
          </a:stretch>
        </p:blipFill>
        <p:spPr>
          <a:xfrm>
            <a:off x="300227" y="2695956"/>
            <a:ext cx="735942" cy="735942"/>
          </a:xfrm>
          <a:prstGeom prst="rect">
            <a:avLst/>
          </a:prstGeom>
        </p:spPr>
      </p:pic>
      <p:pic>
        <p:nvPicPr>
          <p:cNvPr id="25" name="object 25"/>
          <p:cNvPicPr/>
          <p:nvPr/>
        </p:nvPicPr>
        <p:blipFill>
          <a:blip r:embed="rId9" cstate="print"/>
          <a:stretch>
            <a:fillRect/>
          </a:stretch>
        </p:blipFill>
        <p:spPr>
          <a:xfrm>
            <a:off x="420623" y="4354067"/>
            <a:ext cx="602397" cy="781812"/>
          </a:xfrm>
          <a:prstGeom prst="rect">
            <a:avLst/>
          </a:prstGeom>
        </p:spPr>
      </p:pic>
      <p:pic>
        <p:nvPicPr>
          <p:cNvPr id="26" name="object 26"/>
          <p:cNvPicPr/>
          <p:nvPr/>
        </p:nvPicPr>
        <p:blipFill>
          <a:blip r:embed="rId10" cstate="print"/>
          <a:stretch>
            <a:fillRect/>
          </a:stretch>
        </p:blipFill>
        <p:spPr>
          <a:xfrm>
            <a:off x="391355" y="1990060"/>
            <a:ext cx="597876" cy="631636"/>
          </a:xfrm>
          <a:prstGeom prst="rect">
            <a:avLst/>
          </a:prstGeom>
        </p:spPr>
      </p:pic>
      <p:pic>
        <p:nvPicPr>
          <p:cNvPr id="27" name="object 27"/>
          <p:cNvPicPr/>
          <p:nvPr/>
        </p:nvPicPr>
        <p:blipFill>
          <a:blip r:embed="rId11" cstate="print"/>
          <a:stretch>
            <a:fillRect/>
          </a:stretch>
        </p:blipFill>
        <p:spPr>
          <a:xfrm>
            <a:off x="307847" y="6012180"/>
            <a:ext cx="831144" cy="569975"/>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603521" y="2009308"/>
            <a:ext cx="112395" cy="388620"/>
          </a:xfrm>
          <a:prstGeom prst="rect">
            <a:avLst/>
          </a:prstGeom>
        </p:spPr>
        <p:txBody>
          <a:bodyPr vert="horz" wrap="square" lIns="0" tIns="0" rIns="0" bIns="0" rtlCol="0">
            <a:spAutoFit/>
          </a:bodyPr>
          <a:lstStyle/>
          <a:p>
            <a:pPr>
              <a:lnSpc>
                <a:spcPts val="1455"/>
              </a:lnSpc>
            </a:pPr>
            <a:r>
              <a:rPr sz="1300" spc="-50" dirty="0">
                <a:latin typeface="Arial MT"/>
                <a:cs typeface="Arial MT"/>
              </a:rPr>
              <a:t>1</a:t>
            </a:r>
            <a:endParaRPr sz="1300">
              <a:latin typeface="Arial MT"/>
              <a:cs typeface="Arial MT"/>
            </a:endParaRPr>
          </a:p>
          <a:p>
            <a:pPr>
              <a:lnSpc>
                <a:spcPct val="100000"/>
              </a:lnSpc>
              <a:spcBef>
                <a:spcPts val="20"/>
              </a:spcBef>
            </a:pPr>
            <a:r>
              <a:rPr sz="1300" spc="-50" dirty="0">
                <a:latin typeface="Arial MT"/>
                <a:cs typeface="Arial MT"/>
              </a:rPr>
              <a:t>A</a:t>
            </a:r>
            <a:endParaRPr sz="1300">
              <a:latin typeface="Arial MT"/>
              <a:cs typeface="Arial MT"/>
            </a:endParaRPr>
          </a:p>
        </p:txBody>
      </p:sp>
      <p:pic>
        <p:nvPicPr>
          <p:cNvPr id="3" name="object 3"/>
          <p:cNvPicPr/>
          <p:nvPr/>
        </p:nvPicPr>
        <p:blipFill>
          <a:blip r:embed="rId2" cstate="print"/>
          <a:stretch>
            <a:fillRect/>
          </a:stretch>
        </p:blipFill>
        <p:spPr>
          <a:xfrm>
            <a:off x="603241" y="2055875"/>
            <a:ext cx="1101922" cy="1200660"/>
          </a:xfrm>
          <a:prstGeom prst="rect">
            <a:avLst/>
          </a:prstGeom>
        </p:spPr>
      </p:pic>
      <p:sp>
        <p:nvSpPr>
          <p:cNvPr id="4" name="object 4"/>
          <p:cNvSpPr txBox="1"/>
          <p:nvPr/>
        </p:nvSpPr>
        <p:spPr>
          <a:xfrm>
            <a:off x="2170154" y="2053510"/>
            <a:ext cx="112395" cy="388620"/>
          </a:xfrm>
          <a:prstGeom prst="rect">
            <a:avLst/>
          </a:prstGeom>
        </p:spPr>
        <p:txBody>
          <a:bodyPr vert="horz" wrap="square" lIns="0" tIns="0" rIns="0" bIns="0" rtlCol="0">
            <a:spAutoFit/>
          </a:bodyPr>
          <a:lstStyle/>
          <a:p>
            <a:pPr>
              <a:lnSpc>
                <a:spcPts val="1455"/>
              </a:lnSpc>
            </a:pPr>
            <a:r>
              <a:rPr sz="1300" spc="-50" dirty="0">
                <a:latin typeface="Arial MT"/>
                <a:cs typeface="Arial MT"/>
              </a:rPr>
              <a:t>2</a:t>
            </a:r>
            <a:endParaRPr sz="1300">
              <a:latin typeface="Arial MT"/>
              <a:cs typeface="Arial MT"/>
            </a:endParaRPr>
          </a:p>
          <a:p>
            <a:pPr>
              <a:lnSpc>
                <a:spcPct val="100000"/>
              </a:lnSpc>
              <a:spcBef>
                <a:spcPts val="20"/>
              </a:spcBef>
            </a:pPr>
            <a:r>
              <a:rPr sz="1300" spc="-50" dirty="0">
                <a:latin typeface="Arial MT"/>
                <a:cs typeface="Arial MT"/>
              </a:rPr>
              <a:t>A</a:t>
            </a:r>
            <a:endParaRPr sz="1300">
              <a:latin typeface="Arial MT"/>
              <a:cs typeface="Arial MT"/>
            </a:endParaRPr>
          </a:p>
        </p:txBody>
      </p:sp>
      <p:pic>
        <p:nvPicPr>
          <p:cNvPr id="5" name="object 5"/>
          <p:cNvPicPr/>
          <p:nvPr/>
        </p:nvPicPr>
        <p:blipFill>
          <a:blip r:embed="rId3" cstate="print"/>
          <a:stretch>
            <a:fillRect/>
          </a:stretch>
        </p:blipFill>
        <p:spPr>
          <a:xfrm>
            <a:off x="2232660" y="2067807"/>
            <a:ext cx="1496559" cy="1301581"/>
          </a:xfrm>
          <a:prstGeom prst="rect">
            <a:avLst/>
          </a:prstGeom>
        </p:spPr>
      </p:pic>
      <p:sp>
        <p:nvSpPr>
          <p:cNvPr id="6" name="object 6"/>
          <p:cNvSpPr txBox="1"/>
          <p:nvPr/>
        </p:nvSpPr>
        <p:spPr>
          <a:xfrm>
            <a:off x="646167" y="3442177"/>
            <a:ext cx="106045" cy="226695"/>
          </a:xfrm>
          <a:prstGeom prst="rect">
            <a:avLst/>
          </a:prstGeom>
        </p:spPr>
        <p:txBody>
          <a:bodyPr vert="horz" wrap="square" lIns="0" tIns="15240" rIns="0" bIns="0" rtlCol="0">
            <a:spAutoFit/>
          </a:bodyPr>
          <a:lstStyle/>
          <a:p>
            <a:pPr>
              <a:lnSpc>
                <a:spcPct val="100000"/>
              </a:lnSpc>
              <a:spcBef>
                <a:spcPts val="120"/>
              </a:spcBef>
            </a:pPr>
            <a:r>
              <a:rPr sz="1300" spc="-50" dirty="0">
                <a:latin typeface="Arial MT"/>
                <a:cs typeface="Arial MT"/>
              </a:rPr>
              <a:t>4</a:t>
            </a:r>
            <a:endParaRPr sz="1300">
              <a:latin typeface="Arial MT"/>
              <a:cs typeface="Arial MT"/>
            </a:endParaRPr>
          </a:p>
        </p:txBody>
      </p:sp>
      <p:sp>
        <p:nvSpPr>
          <p:cNvPr id="7" name="object 7"/>
          <p:cNvSpPr txBox="1"/>
          <p:nvPr/>
        </p:nvSpPr>
        <p:spPr>
          <a:xfrm>
            <a:off x="646167" y="3671958"/>
            <a:ext cx="112395" cy="187325"/>
          </a:xfrm>
          <a:prstGeom prst="rect">
            <a:avLst/>
          </a:prstGeom>
        </p:spPr>
        <p:txBody>
          <a:bodyPr vert="horz" wrap="square" lIns="0" tIns="0" rIns="0" bIns="0" rtlCol="0">
            <a:spAutoFit/>
          </a:bodyPr>
          <a:lstStyle/>
          <a:p>
            <a:pPr>
              <a:lnSpc>
                <a:spcPts val="1455"/>
              </a:lnSpc>
            </a:pPr>
            <a:r>
              <a:rPr sz="1300" spc="-50" dirty="0">
                <a:latin typeface="Arial MT"/>
                <a:cs typeface="Arial MT"/>
              </a:rPr>
              <a:t>A</a:t>
            </a:r>
            <a:endParaRPr sz="1300">
              <a:latin typeface="Arial MT"/>
              <a:cs typeface="Arial MT"/>
            </a:endParaRPr>
          </a:p>
        </p:txBody>
      </p:sp>
      <p:pic>
        <p:nvPicPr>
          <p:cNvPr id="8" name="object 8"/>
          <p:cNvPicPr/>
          <p:nvPr/>
        </p:nvPicPr>
        <p:blipFill>
          <a:blip r:embed="rId4" cstate="print"/>
          <a:stretch>
            <a:fillRect/>
          </a:stretch>
        </p:blipFill>
        <p:spPr>
          <a:xfrm>
            <a:off x="495300" y="3589020"/>
            <a:ext cx="1347216" cy="1309116"/>
          </a:xfrm>
          <a:prstGeom prst="rect">
            <a:avLst/>
          </a:prstGeom>
        </p:spPr>
      </p:pic>
      <p:sp>
        <p:nvSpPr>
          <p:cNvPr id="9" name="object 9"/>
          <p:cNvSpPr txBox="1"/>
          <p:nvPr/>
        </p:nvSpPr>
        <p:spPr>
          <a:xfrm>
            <a:off x="4440910" y="2054983"/>
            <a:ext cx="112395" cy="388620"/>
          </a:xfrm>
          <a:prstGeom prst="rect">
            <a:avLst/>
          </a:prstGeom>
        </p:spPr>
        <p:txBody>
          <a:bodyPr vert="horz" wrap="square" lIns="0" tIns="0" rIns="0" bIns="0" rtlCol="0">
            <a:spAutoFit/>
          </a:bodyPr>
          <a:lstStyle/>
          <a:p>
            <a:pPr>
              <a:lnSpc>
                <a:spcPts val="1455"/>
              </a:lnSpc>
            </a:pPr>
            <a:r>
              <a:rPr sz="1300" spc="-50" dirty="0">
                <a:latin typeface="Arial MT"/>
                <a:cs typeface="Arial MT"/>
              </a:rPr>
              <a:t>3</a:t>
            </a:r>
            <a:endParaRPr sz="1300">
              <a:latin typeface="Arial MT"/>
              <a:cs typeface="Arial MT"/>
            </a:endParaRPr>
          </a:p>
          <a:p>
            <a:pPr>
              <a:lnSpc>
                <a:spcPct val="100000"/>
              </a:lnSpc>
              <a:spcBef>
                <a:spcPts val="25"/>
              </a:spcBef>
            </a:pPr>
            <a:r>
              <a:rPr sz="1300" spc="-50" dirty="0">
                <a:latin typeface="Arial MT"/>
                <a:cs typeface="Arial MT"/>
              </a:rPr>
              <a:t>A</a:t>
            </a:r>
            <a:endParaRPr sz="1300">
              <a:latin typeface="Arial MT"/>
              <a:cs typeface="Arial MT"/>
            </a:endParaRPr>
          </a:p>
        </p:txBody>
      </p:sp>
      <p:grpSp>
        <p:nvGrpSpPr>
          <p:cNvPr id="10" name="object 10"/>
          <p:cNvGrpSpPr/>
          <p:nvPr/>
        </p:nvGrpSpPr>
        <p:grpSpPr>
          <a:xfrm>
            <a:off x="188087" y="1923923"/>
            <a:ext cx="5576570" cy="2888615"/>
            <a:chOff x="188087" y="1923923"/>
            <a:chExt cx="5576570" cy="2888615"/>
          </a:xfrm>
        </p:grpSpPr>
        <p:pic>
          <p:nvPicPr>
            <p:cNvPr id="11" name="object 11"/>
            <p:cNvPicPr/>
            <p:nvPr/>
          </p:nvPicPr>
          <p:blipFill>
            <a:blip r:embed="rId5" cstate="print"/>
            <a:stretch>
              <a:fillRect/>
            </a:stretch>
          </p:blipFill>
          <p:spPr>
            <a:xfrm>
              <a:off x="4311396" y="2106168"/>
              <a:ext cx="1296652" cy="1133777"/>
            </a:xfrm>
            <a:prstGeom prst="rect">
              <a:avLst/>
            </a:prstGeom>
          </p:spPr>
        </p:pic>
        <p:sp>
          <p:nvSpPr>
            <p:cNvPr id="12" name="object 12"/>
            <p:cNvSpPr/>
            <p:nvPr/>
          </p:nvSpPr>
          <p:spPr>
            <a:xfrm>
              <a:off x="195072" y="1930908"/>
              <a:ext cx="5562600" cy="2848610"/>
            </a:xfrm>
            <a:custGeom>
              <a:avLst/>
              <a:gdLst/>
              <a:ahLst/>
              <a:cxnLst/>
              <a:rect l="l" t="t" r="r" b="b"/>
              <a:pathLst>
                <a:path w="5562600" h="2848610">
                  <a:moveTo>
                    <a:pt x="0" y="1431035"/>
                  </a:moveTo>
                  <a:lnTo>
                    <a:pt x="1859279" y="1431035"/>
                  </a:lnTo>
                  <a:lnTo>
                    <a:pt x="1859279" y="2848356"/>
                  </a:lnTo>
                  <a:lnTo>
                    <a:pt x="0" y="2848356"/>
                  </a:lnTo>
                  <a:lnTo>
                    <a:pt x="0" y="1431035"/>
                  </a:lnTo>
                  <a:close/>
                </a:path>
                <a:path w="5562600" h="2848610">
                  <a:moveTo>
                    <a:pt x="0" y="0"/>
                  </a:moveTo>
                  <a:lnTo>
                    <a:pt x="5562599" y="0"/>
                  </a:lnTo>
                  <a:lnTo>
                    <a:pt x="5562599" y="1418843"/>
                  </a:lnTo>
                  <a:lnTo>
                    <a:pt x="0" y="1418843"/>
                  </a:lnTo>
                  <a:lnTo>
                    <a:pt x="0" y="0"/>
                  </a:lnTo>
                  <a:close/>
                </a:path>
              </a:pathLst>
            </a:custGeom>
            <a:ln w="13716">
              <a:solidFill>
                <a:srgbClr val="954F72"/>
              </a:solidFill>
            </a:ln>
          </p:spPr>
          <p:txBody>
            <a:bodyPr wrap="square" lIns="0" tIns="0" rIns="0" bIns="0" rtlCol="0"/>
            <a:lstStyle/>
            <a:p>
              <a:endParaRPr/>
            </a:p>
          </p:txBody>
        </p:sp>
        <p:pic>
          <p:nvPicPr>
            <p:cNvPr id="13" name="object 13"/>
            <p:cNvPicPr/>
            <p:nvPr/>
          </p:nvPicPr>
          <p:blipFill>
            <a:blip r:embed="rId6" cstate="print"/>
            <a:stretch>
              <a:fillRect/>
            </a:stretch>
          </p:blipFill>
          <p:spPr>
            <a:xfrm>
              <a:off x="2236510" y="3606639"/>
              <a:ext cx="1633087" cy="1205575"/>
            </a:xfrm>
            <a:prstGeom prst="rect">
              <a:avLst/>
            </a:prstGeom>
          </p:spPr>
        </p:pic>
      </p:grpSp>
      <p:sp>
        <p:nvSpPr>
          <p:cNvPr id="14" name="object 14"/>
          <p:cNvSpPr txBox="1"/>
          <p:nvPr/>
        </p:nvSpPr>
        <p:spPr>
          <a:xfrm>
            <a:off x="2189963" y="3509299"/>
            <a:ext cx="217170" cy="226695"/>
          </a:xfrm>
          <a:prstGeom prst="rect">
            <a:avLst/>
          </a:prstGeom>
        </p:spPr>
        <p:txBody>
          <a:bodyPr vert="horz" wrap="square" lIns="0" tIns="15240" rIns="0" bIns="0" rtlCol="0">
            <a:spAutoFit/>
          </a:bodyPr>
          <a:lstStyle/>
          <a:p>
            <a:pPr>
              <a:lnSpc>
                <a:spcPct val="100000"/>
              </a:lnSpc>
              <a:spcBef>
                <a:spcPts val="120"/>
              </a:spcBef>
            </a:pPr>
            <a:r>
              <a:rPr sz="1300" spc="-25" dirty="0">
                <a:latin typeface="Arial MT"/>
                <a:cs typeface="Arial MT"/>
              </a:rPr>
              <a:t>5A</a:t>
            </a:r>
            <a:endParaRPr sz="1300">
              <a:latin typeface="Arial MT"/>
              <a:cs typeface="Arial MT"/>
            </a:endParaRPr>
          </a:p>
        </p:txBody>
      </p:sp>
      <p:sp>
        <p:nvSpPr>
          <p:cNvPr id="15" name="object 15"/>
          <p:cNvSpPr txBox="1"/>
          <p:nvPr/>
        </p:nvSpPr>
        <p:spPr>
          <a:xfrm>
            <a:off x="4386066" y="3495547"/>
            <a:ext cx="106045" cy="226695"/>
          </a:xfrm>
          <a:prstGeom prst="rect">
            <a:avLst/>
          </a:prstGeom>
        </p:spPr>
        <p:txBody>
          <a:bodyPr vert="horz" wrap="square" lIns="0" tIns="15240" rIns="0" bIns="0" rtlCol="0">
            <a:spAutoFit/>
          </a:bodyPr>
          <a:lstStyle/>
          <a:p>
            <a:pPr>
              <a:lnSpc>
                <a:spcPct val="100000"/>
              </a:lnSpc>
              <a:spcBef>
                <a:spcPts val="120"/>
              </a:spcBef>
            </a:pPr>
            <a:r>
              <a:rPr sz="1300" spc="-50" dirty="0">
                <a:latin typeface="Arial MT"/>
                <a:cs typeface="Arial MT"/>
              </a:rPr>
              <a:t>6</a:t>
            </a:r>
            <a:endParaRPr sz="1300">
              <a:latin typeface="Arial MT"/>
              <a:cs typeface="Arial MT"/>
            </a:endParaRPr>
          </a:p>
        </p:txBody>
      </p:sp>
      <p:sp>
        <p:nvSpPr>
          <p:cNvPr id="16" name="object 16"/>
          <p:cNvSpPr txBox="1"/>
          <p:nvPr/>
        </p:nvSpPr>
        <p:spPr>
          <a:xfrm>
            <a:off x="4478268" y="3524127"/>
            <a:ext cx="112395" cy="187325"/>
          </a:xfrm>
          <a:prstGeom prst="rect">
            <a:avLst/>
          </a:prstGeom>
        </p:spPr>
        <p:txBody>
          <a:bodyPr vert="horz" wrap="square" lIns="0" tIns="0" rIns="0" bIns="0" rtlCol="0">
            <a:spAutoFit/>
          </a:bodyPr>
          <a:lstStyle/>
          <a:p>
            <a:pPr>
              <a:lnSpc>
                <a:spcPts val="1455"/>
              </a:lnSpc>
            </a:pPr>
            <a:r>
              <a:rPr sz="1300" spc="-50" dirty="0">
                <a:latin typeface="Arial MT"/>
                <a:cs typeface="Arial MT"/>
              </a:rPr>
              <a:t>A</a:t>
            </a:r>
            <a:endParaRPr sz="1300">
              <a:latin typeface="Arial MT"/>
              <a:cs typeface="Arial MT"/>
            </a:endParaRPr>
          </a:p>
        </p:txBody>
      </p:sp>
      <p:pic>
        <p:nvPicPr>
          <p:cNvPr id="17" name="object 17"/>
          <p:cNvPicPr/>
          <p:nvPr/>
        </p:nvPicPr>
        <p:blipFill>
          <a:blip r:embed="rId7" cstate="print"/>
          <a:stretch>
            <a:fillRect/>
          </a:stretch>
        </p:blipFill>
        <p:spPr>
          <a:xfrm>
            <a:off x="4460747" y="3518916"/>
            <a:ext cx="1819655" cy="1263395"/>
          </a:xfrm>
          <a:prstGeom prst="rect">
            <a:avLst/>
          </a:prstGeom>
        </p:spPr>
      </p:pic>
      <p:sp>
        <p:nvSpPr>
          <p:cNvPr id="18" name="object 18"/>
          <p:cNvSpPr txBox="1"/>
          <p:nvPr/>
        </p:nvSpPr>
        <p:spPr>
          <a:xfrm>
            <a:off x="330696" y="4933843"/>
            <a:ext cx="112395" cy="388620"/>
          </a:xfrm>
          <a:prstGeom prst="rect">
            <a:avLst/>
          </a:prstGeom>
        </p:spPr>
        <p:txBody>
          <a:bodyPr vert="horz" wrap="square" lIns="0" tIns="0" rIns="0" bIns="0" rtlCol="0">
            <a:spAutoFit/>
          </a:bodyPr>
          <a:lstStyle/>
          <a:p>
            <a:pPr>
              <a:lnSpc>
                <a:spcPts val="1455"/>
              </a:lnSpc>
            </a:pPr>
            <a:r>
              <a:rPr sz="1300" spc="-50" dirty="0">
                <a:latin typeface="Arial MT"/>
                <a:cs typeface="Arial MT"/>
              </a:rPr>
              <a:t>8</a:t>
            </a:r>
            <a:endParaRPr sz="1300">
              <a:latin typeface="Arial MT"/>
              <a:cs typeface="Arial MT"/>
            </a:endParaRPr>
          </a:p>
          <a:p>
            <a:pPr>
              <a:lnSpc>
                <a:spcPct val="100000"/>
              </a:lnSpc>
              <a:spcBef>
                <a:spcPts val="20"/>
              </a:spcBef>
            </a:pPr>
            <a:r>
              <a:rPr sz="1300" spc="-50" dirty="0">
                <a:latin typeface="Arial MT"/>
                <a:cs typeface="Arial MT"/>
              </a:rPr>
              <a:t>A</a:t>
            </a:r>
            <a:endParaRPr sz="1300">
              <a:latin typeface="Arial MT"/>
              <a:cs typeface="Arial MT"/>
            </a:endParaRPr>
          </a:p>
        </p:txBody>
      </p:sp>
      <p:grpSp>
        <p:nvGrpSpPr>
          <p:cNvPr id="19" name="object 19"/>
          <p:cNvGrpSpPr/>
          <p:nvPr/>
        </p:nvGrpSpPr>
        <p:grpSpPr>
          <a:xfrm>
            <a:off x="188087" y="3307079"/>
            <a:ext cx="7867650" cy="2869565"/>
            <a:chOff x="188087" y="3307079"/>
            <a:chExt cx="7867650" cy="2869565"/>
          </a:xfrm>
        </p:grpSpPr>
        <p:pic>
          <p:nvPicPr>
            <p:cNvPr id="20" name="object 20"/>
            <p:cNvPicPr/>
            <p:nvPr/>
          </p:nvPicPr>
          <p:blipFill>
            <a:blip r:embed="rId8" cstate="print"/>
            <a:stretch>
              <a:fillRect/>
            </a:stretch>
          </p:blipFill>
          <p:spPr>
            <a:xfrm>
              <a:off x="387095" y="4873751"/>
              <a:ext cx="1472183" cy="1263395"/>
            </a:xfrm>
            <a:prstGeom prst="rect">
              <a:avLst/>
            </a:prstGeom>
          </p:spPr>
        </p:pic>
        <p:sp>
          <p:nvSpPr>
            <p:cNvPr id="21" name="object 21"/>
            <p:cNvSpPr/>
            <p:nvPr/>
          </p:nvSpPr>
          <p:spPr>
            <a:xfrm>
              <a:off x="195072" y="3361943"/>
              <a:ext cx="7853680" cy="2807335"/>
            </a:xfrm>
            <a:custGeom>
              <a:avLst/>
              <a:gdLst/>
              <a:ahLst/>
              <a:cxnLst/>
              <a:rect l="l" t="t" r="r" b="b"/>
              <a:pathLst>
                <a:path w="7853680" h="2807335">
                  <a:moveTo>
                    <a:pt x="0" y="1409700"/>
                  </a:moveTo>
                  <a:lnTo>
                    <a:pt x="1859279" y="1409700"/>
                  </a:lnTo>
                  <a:lnTo>
                    <a:pt x="1859279" y="2807208"/>
                  </a:lnTo>
                  <a:lnTo>
                    <a:pt x="0" y="2807208"/>
                  </a:lnTo>
                  <a:lnTo>
                    <a:pt x="0" y="1409700"/>
                  </a:lnTo>
                  <a:close/>
                </a:path>
                <a:path w="7853680" h="2807335">
                  <a:moveTo>
                    <a:pt x="1859279" y="0"/>
                  </a:moveTo>
                  <a:lnTo>
                    <a:pt x="7853172" y="0"/>
                  </a:lnTo>
                  <a:lnTo>
                    <a:pt x="7853172" y="1418844"/>
                  </a:lnTo>
                  <a:lnTo>
                    <a:pt x="1859279" y="1418844"/>
                  </a:lnTo>
                  <a:lnTo>
                    <a:pt x="1859279" y="0"/>
                  </a:lnTo>
                  <a:close/>
                </a:path>
              </a:pathLst>
            </a:custGeom>
            <a:ln w="13716">
              <a:solidFill>
                <a:srgbClr val="954F72"/>
              </a:solidFill>
            </a:ln>
          </p:spPr>
          <p:txBody>
            <a:bodyPr wrap="square" lIns="0" tIns="0" rIns="0" bIns="0" rtlCol="0"/>
            <a:lstStyle/>
            <a:p>
              <a:endParaRPr/>
            </a:p>
          </p:txBody>
        </p:sp>
        <p:pic>
          <p:nvPicPr>
            <p:cNvPr id="22" name="object 22"/>
            <p:cNvPicPr/>
            <p:nvPr/>
          </p:nvPicPr>
          <p:blipFill>
            <a:blip r:embed="rId9" cstate="print"/>
            <a:stretch>
              <a:fillRect/>
            </a:stretch>
          </p:blipFill>
          <p:spPr>
            <a:xfrm>
              <a:off x="6152387" y="3307079"/>
              <a:ext cx="1670304" cy="1545335"/>
            </a:xfrm>
            <a:prstGeom prst="rect">
              <a:avLst/>
            </a:prstGeom>
          </p:spPr>
        </p:pic>
      </p:grpSp>
      <p:sp>
        <p:nvSpPr>
          <p:cNvPr id="23" name="object 23"/>
          <p:cNvSpPr txBox="1"/>
          <p:nvPr/>
        </p:nvSpPr>
        <p:spPr>
          <a:xfrm>
            <a:off x="6182857" y="3545806"/>
            <a:ext cx="125095" cy="427990"/>
          </a:xfrm>
          <a:prstGeom prst="rect">
            <a:avLst/>
          </a:prstGeom>
        </p:spPr>
        <p:txBody>
          <a:bodyPr vert="horz" wrap="square" lIns="0" tIns="15240" rIns="0" bIns="0" rtlCol="0">
            <a:spAutoFit/>
          </a:bodyPr>
          <a:lstStyle/>
          <a:p>
            <a:pPr>
              <a:lnSpc>
                <a:spcPct val="100000"/>
              </a:lnSpc>
              <a:spcBef>
                <a:spcPts val="120"/>
              </a:spcBef>
            </a:pPr>
            <a:r>
              <a:rPr sz="1300" spc="-50" dirty="0">
                <a:latin typeface="Arial MT"/>
                <a:cs typeface="Arial MT"/>
              </a:rPr>
              <a:t>7</a:t>
            </a:r>
            <a:endParaRPr sz="1300">
              <a:latin typeface="Arial MT"/>
              <a:cs typeface="Arial MT"/>
            </a:endParaRPr>
          </a:p>
          <a:p>
            <a:pPr>
              <a:lnSpc>
                <a:spcPct val="100000"/>
              </a:lnSpc>
              <a:spcBef>
                <a:spcPts val="25"/>
              </a:spcBef>
            </a:pPr>
            <a:r>
              <a:rPr sz="1300" spc="-50" dirty="0">
                <a:latin typeface="Arial MT"/>
                <a:cs typeface="Arial MT"/>
              </a:rPr>
              <a:t>A</a:t>
            </a:r>
            <a:endParaRPr sz="1300">
              <a:latin typeface="Arial MT"/>
              <a:cs typeface="Arial MT"/>
            </a:endParaRPr>
          </a:p>
        </p:txBody>
      </p:sp>
      <p:sp>
        <p:nvSpPr>
          <p:cNvPr id="24" name="object 24"/>
          <p:cNvSpPr txBox="1">
            <a:spLocks noGrp="1"/>
          </p:cNvSpPr>
          <p:nvPr>
            <p:ph type="title"/>
          </p:nvPr>
        </p:nvSpPr>
        <p:spPr>
          <a:prstGeom prst="rect">
            <a:avLst/>
          </a:prstGeom>
        </p:spPr>
        <p:txBody>
          <a:bodyPr vert="horz" wrap="square" lIns="0" tIns="141502" rIns="0" bIns="0" rtlCol="0">
            <a:spAutoFit/>
          </a:bodyPr>
          <a:lstStyle/>
          <a:p>
            <a:pPr marL="1126490">
              <a:lnSpc>
                <a:spcPct val="100000"/>
              </a:lnSpc>
              <a:spcBef>
                <a:spcPts val="130"/>
              </a:spcBef>
            </a:pPr>
            <a:r>
              <a:rPr dirty="0"/>
              <a:t>Change</a:t>
            </a:r>
            <a:r>
              <a:rPr spc="50" dirty="0"/>
              <a:t> </a:t>
            </a:r>
            <a:r>
              <a:rPr dirty="0"/>
              <a:t>Format</a:t>
            </a:r>
            <a:r>
              <a:rPr spc="40" dirty="0"/>
              <a:t> </a:t>
            </a:r>
            <a:r>
              <a:rPr dirty="0"/>
              <a:t>Body</a:t>
            </a:r>
            <a:r>
              <a:rPr spc="50" dirty="0"/>
              <a:t> </a:t>
            </a:r>
            <a:r>
              <a:rPr dirty="0"/>
              <a:t>Glass</a:t>
            </a:r>
            <a:r>
              <a:rPr spc="55" dirty="0"/>
              <a:t> </a:t>
            </a:r>
            <a:r>
              <a:rPr dirty="0"/>
              <a:t>Filler</a:t>
            </a:r>
            <a:r>
              <a:rPr spc="40" dirty="0"/>
              <a:t> </a:t>
            </a:r>
            <a:r>
              <a:rPr dirty="0"/>
              <a:t>Key</a:t>
            </a:r>
            <a:r>
              <a:rPr spc="55" dirty="0"/>
              <a:t> </a:t>
            </a:r>
            <a:r>
              <a:rPr spc="-10" dirty="0"/>
              <a:t>Improvement</a:t>
            </a:r>
          </a:p>
        </p:txBody>
      </p:sp>
      <p:pic>
        <p:nvPicPr>
          <p:cNvPr id="25" name="object 25"/>
          <p:cNvPicPr/>
          <p:nvPr/>
        </p:nvPicPr>
        <p:blipFill>
          <a:blip r:embed="rId10" cstate="print"/>
          <a:stretch>
            <a:fillRect/>
          </a:stretch>
        </p:blipFill>
        <p:spPr>
          <a:xfrm>
            <a:off x="2606039" y="4782311"/>
            <a:ext cx="2773679" cy="1840991"/>
          </a:xfrm>
          <a:prstGeom prst="rect">
            <a:avLst/>
          </a:prstGeom>
        </p:spPr>
      </p:pic>
      <p:sp>
        <p:nvSpPr>
          <p:cNvPr id="26" name="object 26"/>
          <p:cNvSpPr txBox="1"/>
          <p:nvPr/>
        </p:nvSpPr>
        <p:spPr>
          <a:xfrm>
            <a:off x="2860125" y="6414135"/>
            <a:ext cx="128270" cy="126364"/>
          </a:xfrm>
          <a:prstGeom prst="rect">
            <a:avLst/>
          </a:prstGeom>
        </p:spPr>
        <p:txBody>
          <a:bodyPr vert="horz" wrap="square" lIns="0" tIns="13970" rIns="0" bIns="0" rtlCol="0">
            <a:spAutoFit/>
          </a:bodyPr>
          <a:lstStyle/>
          <a:p>
            <a:pPr marL="12700">
              <a:lnSpc>
                <a:spcPct val="100000"/>
              </a:lnSpc>
              <a:spcBef>
                <a:spcPts val="110"/>
              </a:spcBef>
            </a:pPr>
            <a:r>
              <a:rPr sz="650" spc="-25" dirty="0">
                <a:latin typeface="Arial MT"/>
                <a:cs typeface="Arial MT"/>
              </a:rPr>
              <a:t>1B</a:t>
            </a:r>
            <a:endParaRPr sz="650">
              <a:latin typeface="Arial MT"/>
              <a:cs typeface="Arial MT"/>
            </a:endParaRPr>
          </a:p>
        </p:txBody>
      </p:sp>
      <p:sp>
        <p:nvSpPr>
          <p:cNvPr id="27" name="object 27"/>
          <p:cNvSpPr txBox="1"/>
          <p:nvPr/>
        </p:nvSpPr>
        <p:spPr>
          <a:xfrm>
            <a:off x="3263962" y="6200795"/>
            <a:ext cx="128270" cy="126364"/>
          </a:xfrm>
          <a:prstGeom prst="rect">
            <a:avLst/>
          </a:prstGeom>
        </p:spPr>
        <p:txBody>
          <a:bodyPr vert="horz" wrap="square" lIns="0" tIns="13970" rIns="0" bIns="0" rtlCol="0">
            <a:spAutoFit/>
          </a:bodyPr>
          <a:lstStyle/>
          <a:p>
            <a:pPr marL="12700">
              <a:lnSpc>
                <a:spcPct val="100000"/>
              </a:lnSpc>
              <a:spcBef>
                <a:spcPts val="110"/>
              </a:spcBef>
            </a:pPr>
            <a:r>
              <a:rPr sz="650" spc="-25" dirty="0">
                <a:latin typeface="Arial MT"/>
                <a:cs typeface="Arial MT"/>
              </a:rPr>
              <a:t>1A</a:t>
            </a:r>
            <a:endParaRPr sz="650">
              <a:latin typeface="Arial MT"/>
              <a:cs typeface="Arial MT"/>
            </a:endParaRPr>
          </a:p>
        </p:txBody>
      </p:sp>
      <p:sp>
        <p:nvSpPr>
          <p:cNvPr id="28" name="object 28"/>
          <p:cNvSpPr txBox="1"/>
          <p:nvPr/>
        </p:nvSpPr>
        <p:spPr>
          <a:xfrm>
            <a:off x="2785430" y="6231235"/>
            <a:ext cx="128270" cy="126364"/>
          </a:xfrm>
          <a:prstGeom prst="rect">
            <a:avLst/>
          </a:prstGeom>
        </p:spPr>
        <p:txBody>
          <a:bodyPr vert="horz" wrap="square" lIns="0" tIns="13970" rIns="0" bIns="0" rtlCol="0">
            <a:spAutoFit/>
          </a:bodyPr>
          <a:lstStyle/>
          <a:p>
            <a:pPr marL="12700">
              <a:lnSpc>
                <a:spcPct val="100000"/>
              </a:lnSpc>
              <a:spcBef>
                <a:spcPts val="110"/>
              </a:spcBef>
            </a:pPr>
            <a:r>
              <a:rPr sz="650" spc="-25" dirty="0">
                <a:latin typeface="Arial MT"/>
                <a:cs typeface="Arial MT"/>
              </a:rPr>
              <a:t>2A</a:t>
            </a:r>
            <a:endParaRPr sz="650">
              <a:latin typeface="Arial MT"/>
              <a:cs typeface="Arial MT"/>
            </a:endParaRPr>
          </a:p>
        </p:txBody>
      </p:sp>
      <p:sp>
        <p:nvSpPr>
          <p:cNvPr id="29" name="object 29"/>
          <p:cNvSpPr txBox="1"/>
          <p:nvPr/>
        </p:nvSpPr>
        <p:spPr>
          <a:xfrm>
            <a:off x="3117642" y="5746590"/>
            <a:ext cx="128270" cy="126364"/>
          </a:xfrm>
          <a:prstGeom prst="rect">
            <a:avLst/>
          </a:prstGeom>
        </p:spPr>
        <p:txBody>
          <a:bodyPr vert="horz" wrap="square" lIns="0" tIns="13970" rIns="0" bIns="0" rtlCol="0">
            <a:spAutoFit/>
          </a:bodyPr>
          <a:lstStyle/>
          <a:p>
            <a:pPr marL="12700">
              <a:lnSpc>
                <a:spcPct val="100000"/>
              </a:lnSpc>
              <a:spcBef>
                <a:spcPts val="110"/>
              </a:spcBef>
            </a:pPr>
            <a:r>
              <a:rPr sz="650" spc="-25" dirty="0">
                <a:latin typeface="Arial MT"/>
                <a:cs typeface="Arial MT"/>
              </a:rPr>
              <a:t>3A</a:t>
            </a:r>
            <a:endParaRPr sz="650">
              <a:latin typeface="Arial MT"/>
              <a:cs typeface="Arial MT"/>
            </a:endParaRPr>
          </a:p>
        </p:txBody>
      </p:sp>
      <p:sp>
        <p:nvSpPr>
          <p:cNvPr id="30" name="object 30"/>
          <p:cNvSpPr txBox="1"/>
          <p:nvPr/>
        </p:nvSpPr>
        <p:spPr>
          <a:xfrm>
            <a:off x="3079579" y="5473802"/>
            <a:ext cx="128270" cy="126364"/>
          </a:xfrm>
          <a:prstGeom prst="rect">
            <a:avLst/>
          </a:prstGeom>
        </p:spPr>
        <p:txBody>
          <a:bodyPr vert="horz" wrap="square" lIns="0" tIns="13970" rIns="0" bIns="0" rtlCol="0">
            <a:spAutoFit/>
          </a:bodyPr>
          <a:lstStyle/>
          <a:p>
            <a:pPr marL="12700">
              <a:lnSpc>
                <a:spcPct val="100000"/>
              </a:lnSpc>
              <a:spcBef>
                <a:spcPts val="110"/>
              </a:spcBef>
            </a:pPr>
            <a:r>
              <a:rPr sz="650" spc="-25" dirty="0">
                <a:latin typeface="Arial MT"/>
                <a:cs typeface="Arial MT"/>
              </a:rPr>
              <a:t>4A</a:t>
            </a:r>
            <a:endParaRPr sz="650">
              <a:latin typeface="Arial MT"/>
              <a:cs typeface="Arial MT"/>
            </a:endParaRPr>
          </a:p>
        </p:txBody>
      </p:sp>
      <p:sp>
        <p:nvSpPr>
          <p:cNvPr id="31" name="object 31"/>
          <p:cNvSpPr txBox="1"/>
          <p:nvPr/>
        </p:nvSpPr>
        <p:spPr>
          <a:xfrm>
            <a:off x="2785430" y="5079097"/>
            <a:ext cx="128270" cy="126364"/>
          </a:xfrm>
          <a:prstGeom prst="rect">
            <a:avLst/>
          </a:prstGeom>
        </p:spPr>
        <p:txBody>
          <a:bodyPr vert="horz" wrap="square" lIns="0" tIns="13970" rIns="0" bIns="0" rtlCol="0">
            <a:spAutoFit/>
          </a:bodyPr>
          <a:lstStyle/>
          <a:p>
            <a:pPr marL="12700">
              <a:lnSpc>
                <a:spcPct val="100000"/>
              </a:lnSpc>
              <a:spcBef>
                <a:spcPts val="110"/>
              </a:spcBef>
            </a:pPr>
            <a:r>
              <a:rPr sz="650" spc="-25" dirty="0">
                <a:latin typeface="Arial MT"/>
                <a:cs typeface="Arial MT"/>
              </a:rPr>
              <a:t>5A</a:t>
            </a:r>
            <a:endParaRPr sz="650">
              <a:latin typeface="Arial MT"/>
              <a:cs typeface="Arial MT"/>
            </a:endParaRPr>
          </a:p>
        </p:txBody>
      </p:sp>
      <p:sp>
        <p:nvSpPr>
          <p:cNvPr id="32" name="object 32"/>
          <p:cNvSpPr txBox="1"/>
          <p:nvPr/>
        </p:nvSpPr>
        <p:spPr>
          <a:xfrm>
            <a:off x="3521385" y="5079097"/>
            <a:ext cx="129539" cy="126364"/>
          </a:xfrm>
          <a:prstGeom prst="rect">
            <a:avLst/>
          </a:prstGeom>
        </p:spPr>
        <p:txBody>
          <a:bodyPr vert="horz" wrap="square" lIns="0" tIns="13970" rIns="0" bIns="0" rtlCol="0">
            <a:spAutoFit/>
          </a:bodyPr>
          <a:lstStyle/>
          <a:p>
            <a:pPr marL="12700">
              <a:lnSpc>
                <a:spcPct val="100000"/>
              </a:lnSpc>
              <a:spcBef>
                <a:spcPts val="110"/>
              </a:spcBef>
            </a:pPr>
            <a:r>
              <a:rPr sz="650" spc="-25" dirty="0">
                <a:latin typeface="Arial MT"/>
                <a:cs typeface="Arial MT"/>
              </a:rPr>
              <a:t>6A</a:t>
            </a:r>
            <a:endParaRPr sz="650">
              <a:latin typeface="Arial MT"/>
              <a:cs typeface="Arial MT"/>
            </a:endParaRPr>
          </a:p>
        </p:txBody>
      </p:sp>
      <p:sp>
        <p:nvSpPr>
          <p:cNvPr id="33" name="object 33"/>
          <p:cNvSpPr txBox="1"/>
          <p:nvPr/>
        </p:nvSpPr>
        <p:spPr>
          <a:xfrm>
            <a:off x="4000062" y="4786458"/>
            <a:ext cx="128270" cy="126364"/>
          </a:xfrm>
          <a:prstGeom prst="rect">
            <a:avLst/>
          </a:prstGeom>
        </p:spPr>
        <p:txBody>
          <a:bodyPr vert="horz" wrap="square" lIns="0" tIns="13970" rIns="0" bIns="0" rtlCol="0">
            <a:spAutoFit/>
          </a:bodyPr>
          <a:lstStyle/>
          <a:p>
            <a:pPr marL="12700">
              <a:lnSpc>
                <a:spcPct val="100000"/>
              </a:lnSpc>
              <a:spcBef>
                <a:spcPts val="110"/>
              </a:spcBef>
            </a:pPr>
            <a:r>
              <a:rPr sz="650" spc="-25" dirty="0">
                <a:latin typeface="Arial MT"/>
                <a:cs typeface="Arial MT"/>
              </a:rPr>
              <a:t>7A</a:t>
            </a:r>
            <a:endParaRPr sz="650">
              <a:latin typeface="Arial MT"/>
              <a:cs typeface="Arial MT"/>
            </a:endParaRPr>
          </a:p>
        </p:txBody>
      </p:sp>
      <p:sp>
        <p:nvSpPr>
          <p:cNvPr id="34" name="object 34"/>
          <p:cNvSpPr txBox="1"/>
          <p:nvPr/>
        </p:nvSpPr>
        <p:spPr>
          <a:xfrm>
            <a:off x="3981798" y="5351885"/>
            <a:ext cx="128270" cy="126364"/>
          </a:xfrm>
          <a:prstGeom prst="rect">
            <a:avLst/>
          </a:prstGeom>
        </p:spPr>
        <p:txBody>
          <a:bodyPr vert="horz" wrap="square" lIns="0" tIns="13970" rIns="0" bIns="0" rtlCol="0">
            <a:spAutoFit/>
          </a:bodyPr>
          <a:lstStyle/>
          <a:p>
            <a:pPr marL="12700">
              <a:lnSpc>
                <a:spcPct val="100000"/>
              </a:lnSpc>
              <a:spcBef>
                <a:spcPts val="110"/>
              </a:spcBef>
            </a:pPr>
            <a:r>
              <a:rPr sz="650" spc="-25" dirty="0">
                <a:latin typeface="Arial MT"/>
                <a:cs typeface="Arial MT"/>
              </a:rPr>
              <a:t>8A</a:t>
            </a:r>
            <a:endParaRPr sz="650">
              <a:latin typeface="Arial MT"/>
              <a:cs typeface="Arial MT"/>
            </a:endParaRPr>
          </a:p>
        </p:txBody>
      </p:sp>
      <p:sp>
        <p:nvSpPr>
          <p:cNvPr id="35" name="object 35"/>
          <p:cNvSpPr txBox="1"/>
          <p:nvPr/>
        </p:nvSpPr>
        <p:spPr>
          <a:xfrm>
            <a:off x="4553288" y="5443309"/>
            <a:ext cx="128270" cy="126364"/>
          </a:xfrm>
          <a:prstGeom prst="rect">
            <a:avLst/>
          </a:prstGeom>
        </p:spPr>
        <p:txBody>
          <a:bodyPr vert="horz" wrap="square" lIns="0" tIns="13970" rIns="0" bIns="0" rtlCol="0">
            <a:spAutoFit/>
          </a:bodyPr>
          <a:lstStyle/>
          <a:p>
            <a:pPr marL="12700">
              <a:lnSpc>
                <a:spcPct val="100000"/>
              </a:lnSpc>
              <a:spcBef>
                <a:spcPts val="110"/>
              </a:spcBef>
            </a:pPr>
            <a:r>
              <a:rPr sz="650" spc="-25" dirty="0">
                <a:latin typeface="Arial MT"/>
                <a:cs typeface="Arial MT"/>
              </a:rPr>
              <a:t>9A</a:t>
            </a:r>
            <a:endParaRPr sz="650">
              <a:latin typeface="Arial MT"/>
              <a:cs typeface="Arial MT"/>
            </a:endParaRPr>
          </a:p>
        </p:txBody>
      </p:sp>
      <p:sp>
        <p:nvSpPr>
          <p:cNvPr id="36" name="object 36"/>
          <p:cNvSpPr txBox="1"/>
          <p:nvPr/>
        </p:nvSpPr>
        <p:spPr>
          <a:xfrm>
            <a:off x="4957176" y="5179653"/>
            <a:ext cx="176530" cy="126364"/>
          </a:xfrm>
          <a:prstGeom prst="rect">
            <a:avLst/>
          </a:prstGeom>
        </p:spPr>
        <p:txBody>
          <a:bodyPr vert="horz" wrap="square" lIns="0" tIns="13970" rIns="0" bIns="0" rtlCol="0">
            <a:spAutoFit/>
          </a:bodyPr>
          <a:lstStyle/>
          <a:p>
            <a:pPr marL="12700">
              <a:lnSpc>
                <a:spcPct val="100000"/>
              </a:lnSpc>
              <a:spcBef>
                <a:spcPts val="110"/>
              </a:spcBef>
            </a:pPr>
            <a:r>
              <a:rPr sz="650" spc="-25" dirty="0">
                <a:latin typeface="Arial MT"/>
                <a:cs typeface="Arial MT"/>
              </a:rPr>
              <a:t>10A</a:t>
            </a:r>
            <a:endParaRPr sz="650">
              <a:latin typeface="Arial MT"/>
              <a:cs typeface="Arial MT"/>
            </a:endParaRPr>
          </a:p>
        </p:txBody>
      </p:sp>
      <p:pic>
        <p:nvPicPr>
          <p:cNvPr id="37" name="object 37"/>
          <p:cNvPicPr/>
          <p:nvPr/>
        </p:nvPicPr>
        <p:blipFill>
          <a:blip r:embed="rId11" cstate="print"/>
          <a:stretch>
            <a:fillRect/>
          </a:stretch>
        </p:blipFill>
        <p:spPr>
          <a:xfrm>
            <a:off x="8488680" y="1149095"/>
            <a:ext cx="830123" cy="565815"/>
          </a:xfrm>
          <a:prstGeom prst="rect">
            <a:avLst/>
          </a:prstGeom>
        </p:spPr>
      </p:pic>
      <p:pic>
        <p:nvPicPr>
          <p:cNvPr id="38" name="object 38"/>
          <p:cNvPicPr/>
          <p:nvPr/>
        </p:nvPicPr>
        <p:blipFill>
          <a:blip r:embed="rId12" cstate="print"/>
          <a:stretch>
            <a:fillRect/>
          </a:stretch>
        </p:blipFill>
        <p:spPr>
          <a:xfrm>
            <a:off x="8188452" y="2991611"/>
            <a:ext cx="1861637" cy="2606040"/>
          </a:xfrm>
          <a:prstGeom prst="rect">
            <a:avLst/>
          </a:prstGeom>
        </p:spPr>
      </p:pic>
      <p:sp>
        <p:nvSpPr>
          <p:cNvPr id="39" name="object 39"/>
          <p:cNvSpPr txBox="1"/>
          <p:nvPr/>
        </p:nvSpPr>
        <p:spPr>
          <a:xfrm>
            <a:off x="7047962" y="5676368"/>
            <a:ext cx="2686685" cy="781685"/>
          </a:xfrm>
          <a:prstGeom prst="rect">
            <a:avLst/>
          </a:prstGeom>
        </p:spPr>
        <p:txBody>
          <a:bodyPr vert="horz" wrap="square" lIns="0" tIns="17145" rIns="0" bIns="0" rtlCol="0">
            <a:spAutoFit/>
          </a:bodyPr>
          <a:lstStyle/>
          <a:p>
            <a:pPr marL="231775" indent="-219075">
              <a:lnSpc>
                <a:spcPct val="100000"/>
              </a:lnSpc>
              <a:spcBef>
                <a:spcPts val="135"/>
              </a:spcBef>
              <a:buSzPct val="55172"/>
              <a:buFont typeface="Wingdings"/>
              <a:buChar char=""/>
              <a:tabLst>
                <a:tab pos="231775" algn="l"/>
              </a:tabLst>
            </a:pPr>
            <a:r>
              <a:rPr sz="1450" b="1" dirty="0">
                <a:solidFill>
                  <a:srgbClr val="0000CC"/>
                </a:solidFill>
                <a:latin typeface="Arial"/>
                <a:cs typeface="Arial"/>
              </a:rPr>
              <a:t>Option</a:t>
            </a:r>
            <a:r>
              <a:rPr sz="1450" b="1" spc="484" dirty="0">
                <a:solidFill>
                  <a:srgbClr val="0000CC"/>
                </a:solidFill>
                <a:latin typeface="Arial"/>
                <a:cs typeface="Arial"/>
              </a:rPr>
              <a:t> </a:t>
            </a:r>
            <a:r>
              <a:rPr sz="1450" b="1" spc="-10" dirty="0">
                <a:solidFill>
                  <a:srgbClr val="0000CC"/>
                </a:solidFill>
                <a:latin typeface="Arial"/>
                <a:cs typeface="Arial"/>
              </a:rPr>
              <a:t>solution</a:t>
            </a:r>
            <a:endParaRPr sz="1450">
              <a:latin typeface="Arial"/>
              <a:cs typeface="Arial"/>
            </a:endParaRPr>
          </a:p>
          <a:p>
            <a:pPr marL="528320" lvl="1" indent="-144145">
              <a:lnSpc>
                <a:spcPct val="100000"/>
              </a:lnSpc>
              <a:spcBef>
                <a:spcPts val="25"/>
              </a:spcBef>
              <a:buSzPct val="52173"/>
              <a:buFont typeface="Wingdings"/>
              <a:buChar char=""/>
              <a:tabLst>
                <a:tab pos="528320" algn="l"/>
              </a:tabLst>
            </a:pPr>
            <a:r>
              <a:rPr sz="1150" dirty="0">
                <a:latin typeface="Arial MT"/>
                <a:cs typeface="Arial MT"/>
              </a:rPr>
              <a:t>New</a:t>
            </a:r>
            <a:r>
              <a:rPr sz="1150" spc="-20" dirty="0">
                <a:latin typeface="Arial MT"/>
                <a:cs typeface="Arial MT"/>
              </a:rPr>
              <a:t> </a:t>
            </a:r>
            <a:r>
              <a:rPr sz="1150" dirty="0">
                <a:latin typeface="Arial MT"/>
                <a:cs typeface="Arial MT"/>
              </a:rPr>
              <a:t>hygienic guide</a:t>
            </a:r>
            <a:r>
              <a:rPr sz="1150" spc="-10" dirty="0">
                <a:latin typeface="Arial MT"/>
                <a:cs typeface="Arial MT"/>
              </a:rPr>
              <a:t> configuration</a:t>
            </a:r>
            <a:endParaRPr sz="1150">
              <a:latin typeface="Arial MT"/>
              <a:cs typeface="Arial MT"/>
            </a:endParaRPr>
          </a:p>
          <a:p>
            <a:pPr marL="528320" lvl="1" indent="-144145">
              <a:lnSpc>
                <a:spcPct val="100000"/>
              </a:lnSpc>
              <a:spcBef>
                <a:spcPts val="15"/>
              </a:spcBef>
              <a:buSzPct val="52173"/>
              <a:buFont typeface="Wingdings"/>
              <a:buChar char=""/>
              <a:tabLst>
                <a:tab pos="528320" algn="l"/>
              </a:tabLst>
            </a:pPr>
            <a:r>
              <a:rPr sz="1150" dirty="0">
                <a:latin typeface="Arial MT"/>
                <a:cs typeface="Arial MT"/>
              </a:rPr>
              <a:t>New</a:t>
            </a:r>
            <a:r>
              <a:rPr sz="1150" spc="-10" dirty="0">
                <a:latin typeface="Arial MT"/>
                <a:cs typeface="Arial MT"/>
              </a:rPr>
              <a:t> </a:t>
            </a:r>
            <a:r>
              <a:rPr sz="1150" dirty="0">
                <a:latin typeface="Arial MT"/>
                <a:cs typeface="Arial MT"/>
              </a:rPr>
              <a:t>magnetic</a:t>
            </a:r>
            <a:r>
              <a:rPr sz="1150" spc="-25" dirty="0">
                <a:latin typeface="Arial MT"/>
                <a:cs typeface="Arial MT"/>
              </a:rPr>
              <a:t> </a:t>
            </a:r>
            <a:r>
              <a:rPr sz="1150" dirty="0">
                <a:latin typeface="Arial MT"/>
                <a:cs typeface="Arial MT"/>
              </a:rPr>
              <a:t>fixing</a:t>
            </a:r>
            <a:r>
              <a:rPr sz="1150" spc="-10" dirty="0">
                <a:latin typeface="Arial MT"/>
                <a:cs typeface="Arial MT"/>
              </a:rPr>
              <a:t> system</a:t>
            </a:r>
            <a:endParaRPr sz="1150">
              <a:latin typeface="Arial MT"/>
              <a:cs typeface="Arial MT"/>
            </a:endParaRPr>
          </a:p>
          <a:p>
            <a:pPr marL="528320" lvl="1" indent="-144145">
              <a:lnSpc>
                <a:spcPct val="100000"/>
              </a:lnSpc>
              <a:buSzPct val="52173"/>
              <a:buFont typeface="Wingdings"/>
              <a:buChar char=""/>
              <a:tabLst>
                <a:tab pos="528320" algn="l"/>
              </a:tabLst>
            </a:pPr>
            <a:r>
              <a:rPr sz="1150" dirty="0">
                <a:latin typeface="Arial MT"/>
                <a:cs typeface="Arial MT"/>
              </a:rPr>
              <a:t>New</a:t>
            </a:r>
            <a:r>
              <a:rPr sz="1150" spc="35" dirty="0">
                <a:latin typeface="Arial MT"/>
                <a:cs typeface="Arial MT"/>
              </a:rPr>
              <a:t> </a:t>
            </a:r>
            <a:r>
              <a:rPr sz="1150" spc="-10" dirty="0">
                <a:latin typeface="Arial MT"/>
                <a:cs typeface="Arial MT"/>
              </a:rPr>
              <a:t>quick-release</a:t>
            </a:r>
            <a:endParaRPr sz="1150">
              <a:latin typeface="Arial MT"/>
              <a:cs typeface="Arial MT"/>
            </a:endParaRPr>
          </a:p>
        </p:txBody>
      </p:sp>
      <p:sp>
        <p:nvSpPr>
          <p:cNvPr id="40" name="object 40"/>
          <p:cNvSpPr txBox="1"/>
          <p:nvPr/>
        </p:nvSpPr>
        <p:spPr>
          <a:xfrm>
            <a:off x="5874564" y="1851696"/>
            <a:ext cx="2940685" cy="1142365"/>
          </a:xfrm>
          <a:prstGeom prst="rect">
            <a:avLst/>
          </a:prstGeom>
        </p:spPr>
        <p:txBody>
          <a:bodyPr vert="horz" wrap="square" lIns="0" tIns="121920" rIns="0" bIns="0" rtlCol="0">
            <a:spAutoFit/>
          </a:bodyPr>
          <a:lstStyle/>
          <a:p>
            <a:pPr marL="248285" indent="-235585">
              <a:lnSpc>
                <a:spcPct val="100000"/>
              </a:lnSpc>
              <a:spcBef>
                <a:spcPts val="960"/>
              </a:spcBef>
              <a:buSzPct val="86206"/>
              <a:buFont typeface="Wingdings"/>
              <a:buChar char=""/>
              <a:tabLst>
                <a:tab pos="248285" algn="l"/>
              </a:tabLst>
            </a:pPr>
            <a:r>
              <a:rPr sz="1450" dirty="0">
                <a:solidFill>
                  <a:srgbClr val="0000CC"/>
                </a:solidFill>
                <a:latin typeface="Arial MT"/>
                <a:cs typeface="Arial MT"/>
              </a:rPr>
              <a:t>Description</a:t>
            </a:r>
            <a:r>
              <a:rPr sz="1450" spc="35" dirty="0">
                <a:solidFill>
                  <a:srgbClr val="0000CC"/>
                </a:solidFill>
                <a:latin typeface="Arial MT"/>
                <a:cs typeface="Arial MT"/>
              </a:rPr>
              <a:t> </a:t>
            </a:r>
            <a:r>
              <a:rPr sz="1450" dirty="0">
                <a:solidFill>
                  <a:srgbClr val="0000CC"/>
                </a:solidFill>
                <a:latin typeface="Arial MT"/>
                <a:cs typeface="Arial MT"/>
              </a:rPr>
              <a:t>of</a:t>
            </a:r>
            <a:r>
              <a:rPr sz="1450" spc="75" dirty="0">
                <a:solidFill>
                  <a:srgbClr val="0000CC"/>
                </a:solidFill>
                <a:latin typeface="Arial MT"/>
                <a:cs typeface="Arial MT"/>
              </a:rPr>
              <a:t> </a:t>
            </a:r>
            <a:r>
              <a:rPr sz="1450" spc="-10" dirty="0">
                <a:solidFill>
                  <a:srgbClr val="0000CC"/>
                </a:solidFill>
                <a:latin typeface="Arial MT"/>
                <a:cs typeface="Arial MT"/>
              </a:rPr>
              <a:t>operations:</a:t>
            </a:r>
            <a:endParaRPr sz="1450">
              <a:latin typeface="Arial MT"/>
              <a:cs typeface="Arial MT"/>
            </a:endParaRPr>
          </a:p>
          <a:p>
            <a:pPr marL="619125" marR="5080" lvl="1" indent="-235585" algn="just">
              <a:lnSpc>
                <a:spcPct val="100600"/>
              </a:lnSpc>
              <a:spcBef>
                <a:spcPts val="640"/>
              </a:spcBef>
              <a:buSzPct val="82608"/>
              <a:buFont typeface="Wingdings"/>
              <a:buChar char=""/>
              <a:tabLst>
                <a:tab pos="620395" algn="l"/>
              </a:tabLst>
            </a:pPr>
            <a:r>
              <a:rPr sz="1150" dirty="0">
                <a:latin typeface="Arial MT"/>
                <a:cs typeface="Arial MT"/>
              </a:rPr>
              <a:t>Remove</a:t>
            </a:r>
            <a:r>
              <a:rPr sz="1150" spc="165" dirty="0">
                <a:latin typeface="Arial MT"/>
                <a:cs typeface="Arial MT"/>
              </a:rPr>
              <a:t>  </a:t>
            </a:r>
            <a:r>
              <a:rPr sz="1150" dirty="0">
                <a:latin typeface="Arial MT"/>
                <a:cs typeface="Arial MT"/>
              </a:rPr>
              <a:t>the</a:t>
            </a:r>
            <a:r>
              <a:rPr sz="1150" spc="165" dirty="0">
                <a:latin typeface="Arial MT"/>
                <a:cs typeface="Arial MT"/>
              </a:rPr>
              <a:t>  </a:t>
            </a:r>
            <a:r>
              <a:rPr sz="1150" dirty="0">
                <a:latin typeface="Arial MT"/>
                <a:cs typeface="Arial MT"/>
              </a:rPr>
              <a:t>guides&amp;</a:t>
            </a:r>
            <a:r>
              <a:rPr sz="1150" spc="180" dirty="0">
                <a:latin typeface="Arial MT"/>
                <a:cs typeface="Arial MT"/>
              </a:rPr>
              <a:t>  </a:t>
            </a:r>
            <a:r>
              <a:rPr sz="1150" spc="-10" dirty="0">
                <a:latin typeface="Arial MT"/>
                <a:cs typeface="Arial MT"/>
              </a:rPr>
              <a:t>Starwheel 	</a:t>
            </a:r>
            <a:r>
              <a:rPr sz="1150" dirty="0">
                <a:latin typeface="Arial MT"/>
                <a:cs typeface="Arial MT"/>
              </a:rPr>
              <a:t>from</a:t>
            </a:r>
            <a:r>
              <a:rPr sz="1150" spc="405" dirty="0">
                <a:latin typeface="Arial MT"/>
                <a:cs typeface="Arial MT"/>
              </a:rPr>
              <a:t> </a:t>
            </a:r>
            <a:r>
              <a:rPr sz="1150" dirty="0">
                <a:latin typeface="Arial MT"/>
                <a:cs typeface="Arial MT"/>
              </a:rPr>
              <a:t>their</a:t>
            </a:r>
            <a:r>
              <a:rPr sz="1150" spc="395" dirty="0">
                <a:latin typeface="Arial MT"/>
                <a:cs typeface="Arial MT"/>
              </a:rPr>
              <a:t> </a:t>
            </a:r>
            <a:r>
              <a:rPr sz="1150" dirty="0">
                <a:latin typeface="Arial MT"/>
                <a:cs typeface="Arial MT"/>
              </a:rPr>
              <a:t>seats</a:t>
            </a:r>
            <a:r>
              <a:rPr sz="1150" spc="390" dirty="0">
                <a:latin typeface="Arial MT"/>
                <a:cs typeface="Arial MT"/>
              </a:rPr>
              <a:t> </a:t>
            </a:r>
            <a:r>
              <a:rPr sz="1150" dirty="0">
                <a:latin typeface="Arial MT"/>
                <a:cs typeface="Arial MT"/>
              </a:rPr>
              <a:t>so</a:t>
            </a:r>
            <a:r>
              <a:rPr sz="1150" spc="390" dirty="0">
                <a:latin typeface="Arial MT"/>
                <a:cs typeface="Arial MT"/>
              </a:rPr>
              <a:t> </a:t>
            </a:r>
            <a:r>
              <a:rPr sz="1150" dirty="0">
                <a:latin typeface="Arial MT"/>
                <a:cs typeface="Arial MT"/>
              </a:rPr>
              <a:t>they</a:t>
            </a:r>
            <a:r>
              <a:rPr sz="1150" spc="390" dirty="0">
                <a:latin typeface="Arial MT"/>
                <a:cs typeface="Arial MT"/>
              </a:rPr>
              <a:t> </a:t>
            </a:r>
            <a:r>
              <a:rPr sz="1150" dirty="0">
                <a:latin typeface="Arial MT"/>
                <a:cs typeface="Arial MT"/>
              </a:rPr>
              <a:t>can</a:t>
            </a:r>
            <a:r>
              <a:rPr sz="1150" spc="395" dirty="0">
                <a:latin typeface="Arial MT"/>
                <a:cs typeface="Arial MT"/>
              </a:rPr>
              <a:t> </a:t>
            </a:r>
            <a:r>
              <a:rPr sz="1150" spc="-25" dirty="0">
                <a:latin typeface="Arial MT"/>
                <a:cs typeface="Arial MT"/>
              </a:rPr>
              <a:t>be 	</a:t>
            </a:r>
            <a:r>
              <a:rPr sz="1150" dirty="0">
                <a:latin typeface="Arial MT"/>
                <a:cs typeface="Arial MT"/>
              </a:rPr>
              <a:t>substituted</a:t>
            </a:r>
            <a:r>
              <a:rPr sz="1150" spc="-15" dirty="0">
                <a:latin typeface="Arial MT"/>
                <a:cs typeface="Arial MT"/>
              </a:rPr>
              <a:t> </a:t>
            </a:r>
            <a:r>
              <a:rPr sz="1150" dirty="0">
                <a:latin typeface="Arial MT"/>
                <a:cs typeface="Arial MT"/>
              </a:rPr>
              <a:t>by</a:t>
            </a:r>
            <a:r>
              <a:rPr sz="1150" spc="-20" dirty="0">
                <a:latin typeface="Arial MT"/>
                <a:cs typeface="Arial MT"/>
              </a:rPr>
              <a:t> </a:t>
            </a:r>
            <a:r>
              <a:rPr sz="1150" dirty="0">
                <a:latin typeface="Arial MT"/>
                <a:cs typeface="Arial MT"/>
              </a:rPr>
              <a:t>those</a:t>
            </a:r>
            <a:r>
              <a:rPr sz="1150" spc="-5" dirty="0">
                <a:latin typeface="Arial MT"/>
                <a:cs typeface="Arial MT"/>
              </a:rPr>
              <a:t> </a:t>
            </a:r>
            <a:r>
              <a:rPr sz="1150" dirty="0">
                <a:latin typeface="Arial MT"/>
                <a:cs typeface="Arial MT"/>
              </a:rPr>
              <a:t>suitable</a:t>
            </a:r>
            <a:r>
              <a:rPr sz="1150" spc="-5" dirty="0">
                <a:latin typeface="Arial MT"/>
                <a:cs typeface="Arial MT"/>
              </a:rPr>
              <a:t> </a:t>
            </a:r>
            <a:r>
              <a:rPr sz="1150" dirty="0">
                <a:latin typeface="Arial MT"/>
                <a:cs typeface="Arial MT"/>
              </a:rPr>
              <a:t>for</a:t>
            </a:r>
            <a:r>
              <a:rPr sz="1150" spc="-10" dirty="0">
                <a:latin typeface="Arial MT"/>
                <a:cs typeface="Arial MT"/>
              </a:rPr>
              <a:t> </a:t>
            </a:r>
            <a:r>
              <a:rPr sz="1150" spc="-25" dirty="0">
                <a:latin typeface="Arial MT"/>
                <a:cs typeface="Arial MT"/>
              </a:rPr>
              <a:t>the 	</a:t>
            </a:r>
            <a:r>
              <a:rPr sz="1150" dirty="0">
                <a:latin typeface="Arial MT"/>
                <a:cs typeface="Arial MT"/>
              </a:rPr>
              <a:t>size</a:t>
            </a:r>
            <a:r>
              <a:rPr sz="1150" spc="-5" dirty="0">
                <a:latin typeface="Arial MT"/>
                <a:cs typeface="Arial MT"/>
              </a:rPr>
              <a:t> </a:t>
            </a:r>
            <a:r>
              <a:rPr sz="1150" dirty="0">
                <a:latin typeface="Arial MT"/>
                <a:cs typeface="Arial MT"/>
              </a:rPr>
              <a:t>changeover for</a:t>
            </a:r>
            <a:r>
              <a:rPr sz="1150" spc="-35" dirty="0">
                <a:latin typeface="Arial MT"/>
                <a:cs typeface="Arial MT"/>
              </a:rPr>
              <a:t> </a:t>
            </a:r>
            <a:r>
              <a:rPr sz="1150" dirty="0">
                <a:latin typeface="Arial MT"/>
                <a:cs typeface="Arial MT"/>
              </a:rPr>
              <a:t>body</a:t>
            </a:r>
            <a:r>
              <a:rPr sz="1150" spc="-15" dirty="0">
                <a:latin typeface="Arial MT"/>
                <a:cs typeface="Arial MT"/>
              </a:rPr>
              <a:t> </a:t>
            </a:r>
            <a:r>
              <a:rPr sz="1150" spc="-10" dirty="0">
                <a:latin typeface="Arial MT"/>
                <a:cs typeface="Arial MT"/>
              </a:rPr>
              <a:t>pick-</a:t>
            </a:r>
            <a:r>
              <a:rPr sz="1150" spc="-25" dirty="0">
                <a:latin typeface="Arial MT"/>
                <a:cs typeface="Arial MT"/>
              </a:rPr>
              <a:t>up.</a:t>
            </a:r>
            <a:endParaRPr sz="1150">
              <a:latin typeface="Arial MT"/>
              <a:cs typeface="Arial MT"/>
            </a:endParaRPr>
          </a:p>
        </p:txBody>
      </p:sp>
      <p:pic>
        <p:nvPicPr>
          <p:cNvPr id="41" name="object 41"/>
          <p:cNvPicPr/>
          <p:nvPr/>
        </p:nvPicPr>
        <p:blipFill>
          <a:blip r:embed="rId13" cstate="print"/>
          <a:stretch>
            <a:fillRect/>
          </a:stretch>
        </p:blipFill>
        <p:spPr>
          <a:xfrm>
            <a:off x="387095" y="6192011"/>
            <a:ext cx="668908" cy="443483"/>
          </a:xfrm>
          <a:prstGeom prst="rect">
            <a:avLst/>
          </a:prstGeo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1281407" y="1706608"/>
            <a:ext cx="5952049" cy="3799602"/>
          </a:xfrm>
          <a:prstGeom prst="rect">
            <a:avLst/>
          </a:prstGeom>
        </p:spPr>
      </p:pic>
      <p:pic>
        <p:nvPicPr>
          <p:cNvPr id="3" name="object 3"/>
          <p:cNvPicPr/>
          <p:nvPr/>
        </p:nvPicPr>
        <p:blipFill>
          <a:blip r:embed="rId3" cstate="print"/>
          <a:stretch>
            <a:fillRect/>
          </a:stretch>
        </p:blipFill>
        <p:spPr>
          <a:xfrm>
            <a:off x="7818119" y="4083546"/>
            <a:ext cx="864652" cy="1326653"/>
          </a:xfrm>
          <a:prstGeom prst="rect">
            <a:avLst/>
          </a:prstGeom>
        </p:spPr>
      </p:pic>
      <p:pic>
        <p:nvPicPr>
          <p:cNvPr id="4" name="object 4"/>
          <p:cNvPicPr/>
          <p:nvPr/>
        </p:nvPicPr>
        <p:blipFill>
          <a:blip r:embed="rId4" cstate="print"/>
          <a:stretch>
            <a:fillRect/>
          </a:stretch>
        </p:blipFill>
        <p:spPr>
          <a:xfrm>
            <a:off x="7790125" y="3029060"/>
            <a:ext cx="964152" cy="572736"/>
          </a:xfrm>
          <a:prstGeom prst="rect">
            <a:avLst/>
          </a:prstGeom>
        </p:spPr>
      </p:pic>
      <p:sp>
        <p:nvSpPr>
          <p:cNvPr id="5" name="object 5"/>
          <p:cNvSpPr/>
          <p:nvPr/>
        </p:nvSpPr>
        <p:spPr>
          <a:xfrm>
            <a:off x="3581400" y="1679448"/>
            <a:ext cx="411480" cy="883919"/>
          </a:xfrm>
          <a:custGeom>
            <a:avLst/>
            <a:gdLst/>
            <a:ahLst/>
            <a:cxnLst/>
            <a:rect l="l" t="t" r="r" b="b"/>
            <a:pathLst>
              <a:path w="411479" h="883919">
                <a:moveTo>
                  <a:pt x="0" y="68579"/>
                </a:moveTo>
                <a:lnTo>
                  <a:pt x="5357" y="41790"/>
                </a:lnTo>
                <a:lnTo>
                  <a:pt x="20002" y="20002"/>
                </a:lnTo>
                <a:lnTo>
                  <a:pt x="41790" y="5357"/>
                </a:lnTo>
                <a:lnTo>
                  <a:pt x="68580" y="0"/>
                </a:lnTo>
                <a:lnTo>
                  <a:pt x="342900" y="0"/>
                </a:lnTo>
                <a:lnTo>
                  <a:pt x="369689" y="5357"/>
                </a:lnTo>
                <a:lnTo>
                  <a:pt x="391477" y="20002"/>
                </a:lnTo>
                <a:lnTo>
                  <a:pt x="406122" y="41790"/>
                </a:lnTo>
                <a:lnTo>
                  <a:pt x="411480" y="68579"/>
                </a:lnTo>
                <a:lnTo>
                  <a:pt x="411480" y="815340"/>
                </a:lnTo>
                <a:lnTo>
                  <a:pt x="406122" y="842129"/>
                </a:lnTo>
                <a:lnTo>
                  <a:pt x="391477" y="863917"/>
                </a:lnTo>
                <a:lnTo>
                  <a:pt x="369689" y="878562"/>
                </a:lnTo>
                <a:lnTo>
                  <a:pt x="342900" y="883919"/>
                </a:lnTo>
                <a:lnTo>
                  <a:pt x="68580" y="883919"/>
                </a:lnTo>
                <a:lnTo>
                  <a:pt x="41790" y="878562"/>
                </a:lnTo>
                <a:lnTo>
                  <a:pt x="20002" y="863917"/>
                </a:lnTo>
                <a:lnTo>
                  <a:pt x="5357" y="842129"/>
                </a:lnTo>
                <a:lnTo>
                  <a:pt x="0" y="815340"/>
                </a:lnTo>
                <a:lnTo>
                  <a:pt x="0" y="68579"/>
                </a:lnTo>
                <a:close/>
              </a:path>
            </a:pathLst>
          </a:custGeom>
          <a:ln w="32004">
            <a:solidFill>
              <a:srgbClr val="FF00FF"/>
            </a:solidFill>
          </a:ln>
        </p:spPr>
        <p:txBody>
          <a:bodyPr wrap="square" lIns="0" tIns="0" rIns="0" bIns="0" rtlCol="0"/>
          <a:lstStyle/>
          <a:p>
            <a:endParaRPr/>
          </a:p>
        </p:txBody>
      </p:sp>
      <p:sp>
        <p:nvSpPr>
          <p:cNvPr id="6" name="object 6"/>
          <p:cNvSpPr/>
          <p:nvPr/>
        </p:nvSpPr>
        <p:spPr>
          <a:xfrm>
            <a:off x="6880859" y="1620011"/>
            <a:ext cx="826135" cy="1473835"/>
          </a:xfrm>
          <a:custGeom>
            <a:avLst/>
            <a:gdLst/>
            <a:ahLst/>
            <a:cxnLst/>
            <a:rect l="l" t="t" r="r" b="b"/>
            <a:pathLst>
              <a:path w="826134" h="1473835">
                <a:moveTo>
                  <a:pt x="0" y="137160"/>
                </a:moveTo>
                <a:lnTo>
                  <a:pt x="7107" y="94219"/>
                </a:lnTo>
                <a:lnTo>
                  <a:pt x="26871" y="56619"/>
                </a:lnTo>
                <a:lnTo>
                  <a:pt x="56948" y="26773"/>
                </a:lnTo>
                <a:lnTo>
                  <a:pt x="95000" y="7095"/>
                </a:lnTo>
                <a:lnTo>
                  <a:pt x="138684" y="0"/>
                </a:lnTo>
                <a:lnTo>
                  <a:pt x="687324" y="0"/>
                </a:lnTo>
                <a:lnTo>
                  <a:pt x="731007" y="7095"/>
                </a:lnTo>
                <a:lnTo>
                  <a:pt x="769059" y="26773"/>
                </a:lnTo>
                <a:lnTo>
                  <a:pt x="799136" y="56619"/>
                </a:lnTo>
                <a:lnTo>
                  <a:pt x="818900" y="94219"/>
                </a:lnTo>
                <a:lnTo>
                  <a:pt x="826008" y="137160"/>
                </a:lnTo>
                <a:lnTo>
                  <a:pt x="826008" y="1336547"/>
                </a:lnTo>
                <a:lnTo>
                  <a:pt x="818900" y="1380073"/>
                </a:lnTo>
                <a:lnTo>
                  <a:pt x="799136" y="1417746"/>
                </a:lnTo>
                <a:lnTo>
                  <a:pt x="769059" y="1447373"/>
                </a:lnTo>
                <a:lnTo>
                  <a:pt x="731007" y="1466758"/>
                </a:lnTo>
                <a:lnTo>
                  <a:pt x="687324" y="1473708"/>
                </a:lnTo>
                <a:lnTo>
                  <a:pt x="138684" y="1473708"/>
                </a:lnTo>
                <a:lnTo>
                  <a:pt x="95000" y="1466758"/>
                </a:lnTo>
                <a:lnTo>
                  <a:pt x="56948" y="1447373"/>
                </a:lnTo>
                <a:lnTo>
                  <a:pt x="26871" y="1417746"/>
                </a:lnTo>
                <a:lnTo>
                  <a:pt x="7107" y="1380073"/>
                </a:lnTo>
                <a:lnTo>
                  <a:pt x="0" y="1336547"/>
                </a:lnTo>
                <a:lnTo>
                  <a:pt x="0" y="137160"/>
                </a:lnTo>
                <a:close/>
              </a:path>
            </a:pathLst>
          </a:custGeom>
          <a:ln w="32004">
            <a:solidFill>
              <a:srgbClr val="0000FF"/>
            </a:solidFill>
          </a:ln>
        </p:spPr>
        <p:txBody>
          <a:bodyPr wrap="square" lIns="0" tIns="0" rIns="0" bIns="0" rtlCol="0"/>
          <a:lstStyle/>
          <a:p>
            <a:endParaRPr/>
          </a:p>
        </p:txBody>
      </p:sp>
      <p:sp>
        <p:nvSpPr>
          <p:cNvPr id="7" name="object 7"/>
          <p:cNvSpPr/>
          <p:nvPr/>
        </p:nvSpPr>
        <p:spPr>
          <a:xfrm>
            <a:off x="7859267" y="3959351"/>
            <a:ext cx="826135" cy="1473835"/>
          </a:xfrm>
          <a:custGeom>
            <a:avLst/>
            <a:gdLst/>
            <a:ahLst/>
            <a:cxnLst/>
            <a:rect l="l" t="t" r="r" b="b"/>
            <a:pathLst>
              <a:path w="826134" h="1473835">
                <a:moveTo>
                  <a:pt x="0" y="137160"/>
                </a:moveTo>
                <a:lnTo>
                  <a:pt x="7095" y="93634"/>
                </a:lnTo>
                <a:lnTo>
                  <a:pt x="26773" y="55961"/>
                </a:lnTo>
                <a:lnTo>
                  <a:pt x="56619" y="26334"/>
                </a:lnTo>
                <a:lnTo>
                  <a:pt x="94219" y="6949"/>
                </a:lnTo>
                <a:lnTo>
                  <a:pt x="137160" y="0"/>
                </a:lnTo>
                <a:lnTo>
                  <a:pt x="687324" y="0"/>
                </a:lnTo>
                <a:lnTo>
                  <a:pt x="731007" y="6949"/>
                </a:lnTo>
                <a:lnTo>
                  <a:pt x="769059" y="26334"/>
                </a:lnTo>
                <a:lnTo>
                  <a:pt x="799136" y="55961"/>
                </a:lnTo>
                <a:lnTo>
                  <a:pt x="818900" y="93634"/>
                </a:lnTo>
                <a:lnTo>
                  <a:pt x="826008" y="137160"/>
                </a:lnTo>
                <a:lnTo>
                  <a:pt x="826008" y="1336547"/>
                </a:lnTo>
                <a:lnTo>
                  <a:pt x="818900" y="1379488"/>
                </a:lnTo>
                <a:lnTo>
                  <a:pt x="799136" y="1417088"/>
                </a:lnTo>
                <a:lnTo>
                  <a:pt x="769059" y="1446934"/>
                </a:lnTo>
                <a:lnTo>
                  <a:pt x="731007" y="1466612"/>
                </a:lnTo>
                <a:lnTo>
                  <a:pt x="687324" y="1473708"/>
                </a:lnTo>
                <a:lnTo>
                  <a:pt x="137160" y="1473708"/>
                </a:lnTo>
                <a:lnTo>
                  <a:pt x="94219" y="1466612"/>
                </a:lnTo>
                <a:lnTo>
                  <a:pt x="56619" y="1446934"/>
                </a:lnTo>
                <a:lnTo>
                  <a:pt x="26773" y="1417088"/>
                </a:lnTo>
                <a:lnTo>
                  <a:pt x="7095" y="1379488"/>
                </a:lnTo>
                <a:lnTo>
                  <a:pt x="0" y="1336547"/>
                </a:lnTo>
                <a:lnTo>
                  <a:pt x="0" y="137160"/>
                </a:lnTo>
                <a:close/>
              </a:path>
            </a:pathLst>
          </a:custGeom>
          <a:ln w="32004">
            <a:solidFill>
              <a:srgbClr val="FF0000"/>
            </a:solidFill>
          </a:ln>
        </p:spPr>
        <p:txBody>
          <a:bodyPr wrap="square" lIns="0" tIns="0" rIns="0" bIns="0" rtlCol="0"/>
          <a:lstStyle/>
          <a:p>
            <a:endParaRPr/>
          </a:p>
        </p:txBody>
      </p:sp>
      <p:sp>
        <p:nvSpPr>
          <p:cNvPr id="8" name="object 8"/>
          <p:cNvSpPr/>
          <p:nvPr/>
        </p:nvSpPr>
        <p:spPr>
          <a:xfrm>
            <a:off x="5289803" y="5687568"/>
            <a:ext cx="2887980" cy="589915"/>
          </a:xfrm>
          <a:custGeom>
            <a:avLst/>
            <a:gdLst/>
            <a:ahLst/>
            <a:cxnLst/>
            <a:rect l="l" t="t" r="r" b="b"/>
            <a:pathLst>
              <a:path w="2887979" h="589914">
                <a:moveTo>
                  <a:pt x="0" y="99060"/>
                </a:moveTo>
                <a:lnTo>
                  <a:pt x="7762" y="60436"/>
                </a:lnTo>
                <a:lnTo>
                  <a:pt x="28955" y="28956"/>
                </a:lnTo>
                <a:lnTo>
                  <a:pt x="60436" y="7762"/>
                </a:lnTo>
                <a:lnTo>
                  <a:pt x="99060" y="0"/>
                </a:lnTo>
                <a:lnTo>
                  <a:pt x="2790443" y="0"/>
                </a:lnTo>
                <a:lnTo>
                  <a:pt x="2828186" y="7762"/>
                </a:lnTo>
                <a:lnTo>
                  <a:pt x="2859214" y="28956"/>
                </a:lnTo>
                <a:lnTo>
                  <a:pt x="2880241" y="60436"/>
                </a:lnTo>
                <a:lnTo>
                  <a:pt x="2887980" y="99060"/>
                </a:lnTo>
                <a:lnTo>
                  <a:pt x="2887980" y="492251"/>
                </a:lnTo>
                <a:lnTo>
                  <a:pt x="2880241" y="529994"/>
                </a:lnTo>
                <a:lnTo>
                  <a:pt x="2859214" y="561022"/>
                </a:lnTo>
                <a:lnTo>
                  <a:pt x="2828186" y="582048"/>
                </a:lnTo>
                <a:lnTo>
                  <a:pt x="2790443" y="589788"/>
                </a:lnTo>
                <a:lnTo>
                  <a:pt x="99060" y="589788"/>
                </a:lnTo>
                <a:lnTo>
                  <a:pt x="60436" y="582048"/>
                </a:lnTo>
                <a:lnTo>
                  <a:pt x="28955" y="561022"/>
                </a:lnTo>
                <a:lnTo>
                  <a:pt x="7762" y="529994"/>
                </a:lnTo>
                <a:lnTo>
                  <a:pt x="0" y="492251"/>
                </a:lnTo>
                <a:lnTo>
                  <a:pt x="0" y="99060"/>
                </a:lnTo>
                <a:close/>
              </a:path>
            </a:pathLst>
          </a:custGeom>
          <a:ln w="32004">
            <a:solidFill>
              <a:srgbClr val="FF6600"/>
            </a:solidFill>
          </a:ln>
        </p:spPr>
        <p:txBody>
          <a:bodyPr wrap="square" lIns="0" tIns="0" rIns="0" bIns="0" rtlCol="0"/>
          <a:lstStyle/>
          <a:p>
            <a:endParaRPr/>
          </a:p>
        </p:txBody>
      </p:sp>
      <p:sp>
        <p:nvSpPr>
          <p:cNvPr id="9" name="object 9"/>
          <p:cNvSpPr/>
          <p:nvPr/>
        </p:nvSpPr>
        <p:spPr>
          <a:xfrm>
            <a:off x="2167127" y="5766815"/>
            <a:ext cx="2475230" cy="647700"/>
          </a:xfrm>
          <a:custGeom>
            <a:avLst/>
            <a:gdLst/>
            <a:ahLst/>
            <a:cxnLst/>
            <a:rect l="l" t="t" r="r" b="b"/>
            <a:pathLst>
              <a:path w="2475229" h="647700">
                <a:moveTo>
                  <a:pt x="0" y="108204"/>
                </a:moveTo>
                <a:lnTo>
                  <a:pt x="8310" y="66222"/>
                </a:lnTo>
                <a:lnTo>
                  <a:pt x="31051" y="31813"/>
                </a:lnTo>
                <a:lnTo>
                  <a:pt x="64936" y="8548"/>
                </a:lnTo>
                <a:lnTo>
                  <a:pt x="106679" y="0"/>
                </a:lnTo>
                <a:lnTo>
                  <a:pt x="2366771" y="0"/>
                </a:lnTo>
                <a:lnTo>
                  <a:pt x="2408753" y="8548"/>
                </a:lnTo>
                <a:lnTo>
                  <a:pt x="2443162" y="31813"/>
                </a:lnTo>
                <a:lnTo>
                  <a:pt x="2466427" y="66222"/>
                </a:lnTo>
                <a:lnTo>
                  <a:pt x="2474975" y="108204"/>
                </a:lnTo>
                <a:lnTo>
                  <a:pt x="2474975" y="539495"/>
                </a:lnTo>
                <a:lnTo>
                  <a:pt x="2466427" y="582120"/>
                </a:lnTo>
                <a:lnTo>
                  <a:pt x="2443162" y="616457"/>
                </a:lnTo>
                <a:lnTo>
                  <a:pt x="2408753" y="639365"/>
                </a:lnTo>
                <a:lnTo>
                  <a:pt x="2366771" y="647699"/>
                </a:lnTo>
                <a:lnTo>
                  <a:pt x="106679" y="647699"/>
                </a:lnTo>
                <a:lnTo>
                  <a:pt x="64936" y="639365"/>
                </a:lnTo>
                <a:lnTo>
                  <a:pt x="31051" y="616457"/>
                </a:lnTo>
                <a:lnTo>
                  <a:pt x="8310" y="582120"/>
                </a:lnTo>
                <a:lnTo>
                  <a:pt x="0" y="539495"/>
                </a:lnTo>
                <a:lnTo>
                  <a:pt x="0" y="108204"/>
                </a:lnTo>
                <a:close/>
              </a:path>
            </a:pathLst>
          </a:custGeom>
          <a:ln w="32004">
            <a:solidFill>
              <a:srgbClr val="00FFFF"/>
            </a:solidFill>
          </a:ln>
        </p:spPr>
        <p:txBody>
          <a:bodyPr wrap="square" lIns="0" tIns="0" rIns="0" bIns="0" rtlCol="0"/>
          <a:lstStyle/>
          <a:p>
            <a:endParaRPr/>
          </a:p>
        </p:txBody>
      </p:sp>
      <p:sp>
        <p:nvSpPr>
          <p:cNvPr id="10" name="object 10"/>
          <p:cNvSpPr/>
          <p:nvPr/>
        </p:nvSpPr>
        <p:spPr>
          <a:xfrm>
            <a:off x="1281683" y="4463796"/>
            <a:ext cx="1592580" cy="943610"/>
          </a:xfrm>
          <a:custGeom>
            <a:avLst/>
            <a:gdLst/>
            <a:ahLst/>
            <a:cxnLst/>
            <a:rect l="l" t="t" r="r" b="b"/>
            <a:pathLst>
              <a:path w="1592580" h="943610">
                <a:moveTo>
                  <a:pt x="0" y="156972"/>
                </a:moveTo>
                <a:lnTo>
                  <a:pt x="8144" y="107289"/>
                </a:lnTo>
                <a:lnTo>
                  <a:pt x="30772" y="64190"/>
                </a:lnTo>
                <a:lnTo>
                  <a:pt x="65178" y="30236"/>
                </a:lnTo>
                <a:lnTo>
                  <a:pt x="108655" y="7985"/>
                </a:lnTo>
                <a:lnTo>
                  <a:pt x="158495" y="0"/>
                </a:lnTo>
                <a:lnTo>
                  <a:pt x="1434083" y="0"/>
                </a:lnTo>
                <a:lnTo>
                  <a:pt x="1483924" y="7985"/>
                </a:lnTo>
                <a:lnTo>
                  <a:pt x="1527401" y="30236"/>
                </a:lnTo>
                <a:lnTo>
                  <a:pt x="1561807" y="64190"/>
                </a:lnTo>
                <a:lnTo>
                  <a:pt x="1584435" y="107289"/>
                </a:lnTo>
                <a:lnTo>
                  <a:pt x="1592579" y="156972"/>
                </a:lnTo>
                <a:lnTo>
                  <a:pt x="1592579" y="784859"/>
                </a:lnTo>
                <a:lnTo>
                  <a:pt x="1584435" y="834700"/>
                </a:lnTo>
                <a:lnTo>
                  <a:pt x="1561807" y="878177"/>
                </a:lnTo>
                <a:lnTo>
                  <a:pt x="1527401" y="912583"/>
                </a:lnTo>
                <a:lnTo>
                  <a:pt x="1483924" y="935211"/>
                </a:lnTo>
                <a:lnTo>
                  <a:pt x="1434083" y="943355"/>
                </a:lnTo>
                <a:lnTo>
                  <a:pt x="158495" y="943355"/>
                </a:lnTo>
                <a:lnTo>
                  <a:pt x="108655" y="935211"/>
                </a:lnTo>
                <a:lnTo>
                  <a:pt x="65178" y="912583"/>
                </a:lnTo>
                <a:lnTo>
                  <a:pt x="30772" y="878177"/>
                </a:lnTo>
                <a:lnTo>
                  <a:pt x="8144" y="834700"/>
                </a:lnTo>
                <a:lnTo>
                  <a:pt x="0" y="784859"/>
                </a:lnTo>
                <a:lnTo>
                  <a:pt x="0" y="156972"/>
                </a:lnTo>
                <a:close/>
              </a:path>
            </a:pathLst>
          </a:custGeom>
          <a:ln w="32004">
            <a:solidFill>
              <a:srgbClr val="00FF00"/>
            </a:solidFill>
          </a:ln>
        </p:spPr>
        <p:txBody>
          <a:bodyPr wrap="square" lIns="0" tIns="0" rIns="0" bIns="0" rtlCol="0"/>
          <a:lstStyle/>
          <a:p>
            <a:endParaRPr/>
          </a:p>
        </p:txBody>
      </p:sp>
      <p:sp>
        <p:nvSpPr>
          <p:cNvPr id="11" name="object 11"/>
          <p:cNvSpPr/>
          <p:nvPr/>
        </p:nvSpPr>
        <p:spPr>
          <a:xfrm>
            <a:off x="1281683" y="1915667"/>
            <a:ext cx="1946275" cy="1003300"/>
          </a:xfrm>
          <a:custGeom>
            <a:avLst/>
            <a:gdLst/>
            <a:ahLst/>
            <a:cxnLst/>
            <a:rect l="l" t="t" r="r" b="b"/>
            <a:pathLst>
              <a:path w="1946275" h="1003300">
                <a:moveTo>
                  <a:pt x="0" y="167639"/>
                </a:moveTo>
                <a:lnTo>
                  <a:pt x="5961" y="122943"/>
                </a:lnTo>
                <a:lnTo>
                  <a:pt x="22803" y="82860"/>
                </a:lnTo>
                <a:lnTo>
                  <a:pt x="48958" y="48958"/>
                </a:lnTo>
                <a:lnTo>
                  <a:pt x="82860" y="22803"/>
                </a:lnTo>
                <a:lnTo>
                  <a:pt x="122943" y="5961"/>
                </a:lnTo>
                <a:lnTo>
                  <a:pt x="167640" y="0"/>
                </a:lnTo>
                <a:lnTo>
                  <a:pt x="1778508" y="0"/>
                </a:lnTo>
                <a:lnTo>
                  <a:pt x="1823204" y="5961"/>
                </a:lnTo>
                <a:lnTo>
                  <a:pt x="1863287" y="22803"/>
                </a:lnTo>
                <a:lnTo>
                  <a:pt x="1897189" y="48958"/>
                </a:lnTo>
                <a:lnTo>
                  <a:pt x="1923344" y="82860"/>
                </a:lnTo>
                <a:lnTo>
                  <a:pt x="1940186" y="122943"/>
                </a:lnTo>
                <a:lnTo>
                  <a:pt x="1946148" y="167639"/>
                </a:lnTo>
                <a:lnTo>
                  <a:pt x="1946148" y="835152"/>
                </a:lnTo>
                <a:lnTo>
                  <a:pt x="1940186" y="879848"/>
                </a:lnTo>
                <a:lnTo>
                  <a:pt x="1923344" y="919931"/>
                </a:lnTo>
                <a:lnTo>
                  <a:pt x="1897189" y="953833"/>
                </a:lnTo>
                <a:lnTo>
                  <a:pt x="1863287" y="979988"/>
                </a:lnTo>
                <a:lnTo>
                  <a:pt x="1823204" y="996830"/>
                </a:lnTo>
                <a:lnTo>
                  <a:pt x="1778508" y="1002791"/>
                </a:lnTo>
                <a:lnTo>
                  <a:pt x="167640" y="1002791"/>
                </a:lnTo>
                <a:lnTo>
                  <a:pt x="122943" y="996830"/>
                </a:lnTo>
                <a:lnTo>
                  <a:pt x="82860" y="979988"/>
                </a:lnTo>
                <a:lnTo>
                  <a:pt x="48958" y="953833"/>
                </a:lnTo>
                <a:lnTo>
                  <a:pt x="22803" y="919931"/>
                </a:lnTo>
                <a:lnTo>
                  <a:pt x="5961" y="879848"/>
                </a:lnTo>
                <a:lnTo>
                  <a:pt x="0" y="835152"/>
                </a:lnTo>
                <a:lnTo>
                  <a:pt x="0" y="167639"/>
                </a:lnTo>
                <a:close/>
              </a:path>
            </a:pathLst>
          </a:custGeom>
          <a:ln w="32003">
            <a:solidFill>
              <a:srgbClr val="FFFF00"/>
            </a:solidFill>
          </a:ln>
        </p:spPr>
        <p:txBody>
          <a:bodyPr wrap="square" lIns="0" tIns="0" rIns="0" bIns="0" rtlCol="0"/>
          <a:lstStyle/>
          <a:p>
            <a:endParaRPr/>
          </a:p>
        </p:txBody>
      </p:sp>
      <p:sp>
        <p:nvSpPr>
          <p:cNvPr id="12" name="object 12"/>
          <p:cNvSpPr/>
          <p:nvPr/>
        </p:nvSpPr>
        <p:spPr>
          <a:xfrm>
            <a:off x="7784592" y="3017520"/>
            <a:ext cx="943610" cy="589915"/>
          </a:xfrm>
          <a:custGeom>
            <a:avLst/>
            <a:gdLst/>
            <a:ahLst/>
            <a:cxnLst/>
            <a:rect l="l" t="t" r="r" b="b"/>
            <a:pathLst>
              <a:path w="943609" h="589914">
                <a:moveTo>
                  <a:pt x="0" y="99060"/>
                </a:moveTo>
                <a:lnTo>
                  <a:pt x="7762" y="60436"/>
                </a:lnTo>
                <a:lnTo>
                  <a:pt x="28955" y="28956"/>
                </a:lnTo>
                <a:lnTo>
                  <a:pt x="60436" y="7762"/>
                </a:lnTo>
                <a:lnTo>
                  <a:pt x="99060" y="0"/>
                </a:lnTo>
                <a:lnTo>
                  <a:pt x="845820" y="0"/>
                </a:lnTo>
                <a:lnTo>
                  <a:pt x="883562" y="7762"/>
                </a:lnTo>
                <a:lnTo>
                  <a:pt x="914590" y="28956"/>
                </a:lnTo>
                <a:lnTo>
                  <a:pt x="935616" y="60436"/>
                </a:lnTo>
                <a:lnTo>
                  <a:pt x="943356" y="99060"/>
                </a:lnTo>
                <a:lnTo>
                  <a:pt x="943356" y="490727"/>
                </a:lnTo>
                <a:lnTo>
                  <a:pt x="935616" y="529351"/>
                </a:lnTo>
                <a:lnTo>
                  <a:pt x="914590" y="560832"/>
                </a:lnTo>
                <a:lnTo>
                  <a:pt x="883562" y="582025"/>
                </a:lnTo>
                <a:lnTo>
                  <a:pt x="845820" y="589788"/>
                </a:lnTo>
                <a:lnTo>
                  <a:pt x="99060" y="589788"/>
                </a:lnTo>
                <a:lnTo>
                  <a:pt x="60436" y="582025"/>
                </a:lnTo>
                <a:lnTo>
                  <a:pt x="28955" y="560832"/>
                </a:lnTo>
                <a:lnTo>
                  <a:pt x="7762" y="529351"/>
                </a:lnTo>
                <a:lnTo>
                  <a:pt x="0" y="490727"/>
                </a:lnTo>
                <a:lnTo>
                  <a:pt x="0" y="99060"/>
                </a:lnTo>
                <a:close/>
              </a:path>
            </a:pathLst>
          </a:custGeom>
          <a:ln w="32004">
            <a:solidFill>
              <a:srgbClr val="702FA0"/>
            </a:solidFill>
          </a:ln>
        </p:spPr>
        <p:txBody>
          <a:bodyPr wrap="square" lIns="0" tIns="0" rIns="0" bIns="0" rtlCol="0"/>
          <a:lstStyle/>
          <a:p>
            <a:endParaRPr/>
          </a:p>
        </p:txBody>
      </p:sp>
      <p:sp>
        <p:nvSpPr>
          <p:cNvPr id="13" name="object 13"/>
          <p:cNvSpPr/>
          <p:nvPr/>
        </p:nvSpPr>
        <p:spPr>
          <a:xfrm>
            <a:off x="3985259" y="1915667"/>
            <a:ext cx="1520825" cy="1168400"/>
          </a:xfrm>
          <a:custGeom>
            <a:avLst/>
            <a:gdLst/>
            <a:ahLst/>
            <a:cxnLst/>
            <a:rect l="l" t="t" r="r" b="b"/>
            <a:pathLst>
              <a:path w="1520825" h="1168400">
                <a:moveTo>
                  <a:pt x="1444806" y="1117984"/>
                </a:moveTo>
                <a:lnTo>
                  <a:pt x="0" y="19812"/>
                </a:lnTo>
                <a:lnTo>
                  <a:pt x="16764" y="0"/>
                </a:lnTo>
                <a:lnTo>
                  <a:pt x="1460523" y="1097017"/>
                </a:lnTo>
                <a:lnTo>
                  <a:pt x="1450848" y="1106424"/>
                </a:lnTo>
                <a:lnTo>
                  <a:pt x="1444806" y="1117984"/>
                </a:lnTo>
                <a:close/>
              </a:path>
              <a:path w="1520825" h="1168400">
                <a:moveTo>
                  <a:pt x="1519271" y="1139952"/>
                </a:moveTo>
                <a:lnTo>
                  <a:pt x="1473708" y="1139952"/>
                </a:lnTo>
                <a:lnTo>
                  <a:pt x="1488948" y="1118616"/>
                </a:lnTo>
                <a:lnTo>
                  <a:pt x="1460523" y="1097017"/>
                </a:lnTo>
                <a:lnTo>
                  <a:pt x="1461992" y="1095589"/>
                </a:lnTo>
                <a:lnTo>
                  <a:pt x="1475994" y="1090612"/>
                </a:lnTo>
                <a:lnTo>
                  <a:pt x="1491138" y="1091636"/>
                </a:lnTo>
                <a:lnTo>
                  <a:pt x="1505712" y="1098804"/>
                </a:lnTo>
                <a:lnTo>
                  <a:pt x="1515689" y="1109948"/>
                </a:lnTo>
                <a:lnTo>
                  <a:pt x="1520380" y="1123950"/>
                </a:lnTo>
                <a:lnTo>
                  <a:pt x="1519642" y="1139094"/>
                </a:lnTo>
                <a:lnTo>
                  <a:pt x="1519271" y="1139952"/>
                </a:lnTo>
                <a:close/>
              </a:path>
              <a:path w="1520825" h="1168400">
                <a:moveTo>
                  <a:pt x="1473708" y="1139952"/>
                </a:moveTo>
                <a:lnTo>
                  <a:pt x="1444806" y="1117984"/>
                </a:lnTo>
                <a:lnTo>
                  <a:pt x="1450848" y="1106424"/>
                </a:lnTo>
                <a:lnTo>
                  <a:pt x="1460523" y="1097017"/>
                </a:lnTo>
                <a:lnTo>
                  <a:pt x="1488948" y="1118616"/>
                </a:lnTo>
                <a:lnTo>
                  <a:pt x="1473708" y="1139952"/>
                </a:lnTo>
                <a:close/>
              </a:path>
              <a:path w="1520825" h="1168400">
                <a:moveTo>
                  <a:pt x="1487042" y="1168336"/>
                </a:moveTo>
                <a:lnTo>
                  <a:pt x="1472184" y="1167598"/>
                </a:lnTo>
                <a:lnTo>
                  <a:pt x="1458468" y="1161288"/>
                </a:lnTo>
                <a:lnTo>
                  <a:pt x="1447633" y="1149286"/>
                </a:lnTo>
                <a:lnTo>
                  <a:pt x="1442656" y="1134999"/>
                </a:lnTo>
                <a:lnTo>
                  <a:pt x="1443680" y="1120140"/>
                </a:lnTo>
                <a:lnTo>
                  <a:pt x="1444806" y="1117984"/>
                </a:lnTo>
                <a:lnTo>
                  <a:pt x="1473708" y="1139952"/>
                </a:lnTo>
                <a:lnTo>
                  <a:pt x="1519271" y="1139952"/>
                </a:lnTo>
                <a:lnTo>
                  <a:pt x="1513331" y="1153668"/>
                </a:lnTo>
                <a:lnTo>
                  <a:pt x="1501330" y="1163645"/>
                </a:lnTo>
                <a:lnTo>
                  <a:pt x="1487042" y="1168336"/>
                </a:lnTo>
                <a:close/>
              </a:path>
            </a:pathLst>
          </a:custGeom>
          <a:solidFill>
            <a:srgbClr val="FF00FF"/>
          </a:solidFill>
        </p:spPr>
        <p:txBody>
          <a:bodyPr wrap="square" lIns="0" tIns="0" rIns="0" bIns="0" rtlCol="0"/>
          <a:lstStyle/>
          <a:p>
            <a:endParaRPr/>
          </a:p>
        </p:txBody>
      </p:sp>
      <p:sp>
        <p:nvSpPr>
          <p:cNvPr id="14" name="object 14"/>
          <p:cNvSpPr/>
          <p:nvPr/>
        </p:nvSpPr>
        <p:spPr>
          <a:xfrm>
            <a:off x="6252709" y="2186939"/>
            <a:ext cx="640715" cy="1517650"/>
          </a:xfrm>
          <a:custGeom>
            <a:avLst/>
            <a:gdLst/>
            <a:ahLst/>
            <a:cxnLst/>
            <a:rect l="l" t="t" r="r" b="b"/>
            <a:pathLst>
              <a:path w="640715" h="1517650">
                <a:moveTo>
                  <a:pt x="65476" y="1449286"/>
                </a:moveTo>
                <a:lnTo>
                  <a:pt x="53601" y="1441703"/>
                </a:lnTo>
                <a:lnTo>
                  <a:pt x="40975" y="1438944"/>
                </a:lnTo>
                <a:lnTo>
                  <a:pt x="615957" y="0"/>
                </a:lnTo>
                <a:lnTo>
                  <a:pt x="640341" y="9144"/>
                </a:lnTo>
                <a:lnTo>
                  <a:pt x="65476" y="1449286"/>
                </a:lnTo>
                <a:close/>
              </a:path>
              <a:path w="640715" h="1517650">
                <a:moveTo>
                  <a:pt x="39790" y="1517284"/>
                </a:moveTo>
                <a:lnTo>
                  <a:pt x="24645" y="1514856"/>
                </a:lnTo>
                <a:lnTo>
                  <a:pt x="11668" y="1505688"/>
                </a:lnTo>
                <a:lnTo>
                  <a:pt x="3119" y="1492948"/>
                </a:lnTo>
                <a:lnTo>
                  <a:pt x="0" y="1478208"/>
                </a:lnTo>
                <a:lnTo>
                  <a:pt x="3309" y="1463040"/>
                </a:lnTo>
                <a:lnTo>
                  <a:pt x="11699" y="1449990"/>
                </a:lnTo>
                <a:lnTo>
                  <a:pt x="23883" y="1441513"/>
                </a:lnTo>
                <a:lnTo>
                  <a:pt x="38457" y="1438394"/>
                </a:lnTo>
                <a:lnTo>
                  <a:pt x="40975" y="1438944"/>
                </a:lnTo>
                <a:lnTo>
                  <a:pt x="27693" y="1472184"/>
                </a:lnTo>
                <a:lnTo>
                  <a:pt x="52077" y="1482852"/>
                </a:lnTo>
                <a:lnTo>
                  <a:pt x="76936" y="1482852"/>
                </a:lnTo>
                <a:lnTo>
                  <a:pt x="74937" y="1491995"/>
                </a:lnTo>
                <a:lnTo>
                  <a:pt x="66651" y="1504997"/>
                </a:lnTo>
                <a:lnTo>
                  <a:pt x="54363" y="1513713"/>
                </a:lnTo>
                <a:lnTo>
                  <a:pt x="39790" y="1517284"/>
                </a:lnTo>
                <a:close/>
              </a:path>
              <a:path w="640715" h="1517650">
                <a:moveTo>
                  <a:pt x="52077" y="1482852"/>
                </a:moveTo>
                <a:lnTo>
                  <a:pt x="27693" y="1472184"/>
                </a:lnTo>
                <a:lnTo>
                  <a:pt x="40975" y="1438944"/>
                </a:lnTo>
                <a:lnTo>
                  <a:pt x="53601" y="1441703"/>
                </a:lnTo>
                <a:lnTo>
                  <a:pt x="65476" y="1449286"/>
                </a:lnTo>
                <a:lnTo>
                  <a:pt x="52077" y="1482852"/>
                </a:lnTo>
                <a:close/>
              </a:path>
              <a:path w="640715" h="1517650">
                <a:moveTo>
                  <a:pt x="76936" y="1482852"/>
                </a:moveTo>
                <a:lnTo>
                  <a:pt x="52077" y="1482852"/>
                </a:lnTo>
                <a:lnTo>
                  <a:pt x="65476" y="1449286"/>
                </a:lnTo>
                <a:lnTo>
                  <a:pt x="66579" y="1449990"/>
                </a:lnTo>
                <a:lnTo>
                  <a:pt x="75128" y="1462278"/>
                </a:lnTo>
                <a:lnTo>
                  <a:pt x="78247" y="1476851"/>
                </a:lnTo>
                <a:lnTo>
                  <a:pt x="76936" y="1482852"/>
                </a:lnTo>
                <a:close/>
              </a:path>
            </a:pathLst>
          </a:custGeom>
          <a:solidFill>
            <a:srgbClr val="0000FF"/>
          </a:solidFill>
        </p:spPr>
        <p:txBody>
          <a:bodyPr wrap="square" lIns="0" tIns="0" rIns="0" bIns="0" rtlCol="0"/>
          <a:lstStyle/>
          <a:p>
            <a:endParaRPr/>
          </a:p>
        </p:txBody>
      </p:sp>
      <p:grpSp>
        <p:nvGrpSpPr>
          <p:cNvPr id="15" name="object 15"/>
          <p:cNvGrpSpPr/>
          <p:nvPr/>
        </p:nvGrpSpPr>
        <p:grpSpPr>
          <a:xfrm>
            <a:off x="5663493" y="3920894"/>
            <a:ext cx="2202180" cy="1774825"/>
            <a:chOff x="5663493" y="3920894"/>
            <a:chExt cx="2202180" cy="1774825"/>
          </a:xfrm>
        </p:grpSpPr>
        <p:sp>
          <p:nvSpPr>
            <p:cNvPr id="16" name="object 16"/>
            <p:cNvSpPr/>
            <p:nvPr/>
          </p:nvSpPr>
          <p:spPr>
            <a:xfrm>
              <a:off x="6252472" y="3978663"/>
              <a:ext cx="1612900" cy="730885"/>
            </a:xfrm>
            <a:custGeom>
              <a:avLst/>
              <a:gdLst/>
              <a:ahLst/>
              <a:cxnLst/>
              <a:rect l="l" t="t" r="r" b="b"/>
              <a:pathLst>
                <a:path w="1612900" h="730885">
                  <a:moveTo>
                    <a:pt x="38742" y="78724"/>
                  </a:moveTo>
                  <a:lnTo>
                    <a:pt x="23360" y="75176"/>
                  </a:lnTo>
                  <a:lnTo>
                    <a:pt x="10620" y="66651"/>
                  </a:lnTo>
                  <a:lnTo>
                    <a:pt x="2595" y="53840"/>
                  </a:lnTo>
                  <a:lnTo>
                    <a:pt x="0" y="38742"/>
                  </a:lnTo>
                  <a:lnTo>
                    <a:pt x="3548" y="23360"/>
                  </a:lnTo>
                  <a:lnTo>
                    <a:pt x="12715" y="10620"/>
                  </a:lnTo>
                  <a:lnTo>
                    <a:pt x="25455" y="2595"/>
                  </a:lnTo>
                  <a:lnTo>
                    <a:pt x="40195" y="0"/>
                  </a:lnTo>
                  <a:lnTo>
                    <a:pt x="55364" y="3548"/>
                  </a:lnTo>
                  <a:lnTo>
                    <a:pt x="68103" y="12715"/>
                  </a:lnTo>
                  <a:lnTo>
                    <a:pt x="76128" y="25455"/>
                  </a:lnTo>
                  <a:lnTo>
                    <a:pt x="76564" y="27932"/>
                  </a:lnTo>
                  <a:lnTo>
                    <a:pt x="44696" y="27932"/>
                  </a:lnTo>
                  <a:lnTo>
                    <a:pt x="34028" y="52316"/>
                  </a:lnTo>
                  <a:lnTo>
                    <a:pt x="67522" y="66801"/>
                  </a:lnTo>
                  <a:lnTo>
                    <a:pt x="66651" y="68103"/>
                  </a:lnTo>
                  <a:lnTo>
                    <a:pt x="53840" y="76128"/>
                  </a:lnTo>
                  <a:lnTo>
                    <a:pt x="38742" y="78724"/>
                  </a:lnTo>
                  <a:close/>
                </a:path>
                <a:path w="1612900" h="730885">
                  <a:moveTo>
                    <a:pt x="67522" y="66801"/>
                  </a:moveTo>
                  <a:lnTo>
                    <a:pt x="34028" y="52316"/>
                  </a:lnTo>
                  <a:lnTo>
                    <a:pt x="44696" y="27932"/>
                  </a:lnTo>
                  <a:lnTo>
                    <a:pt x="78203" y="42422"/>
                  </a:lnTo>
                  <a:lnTo>
                    <a:pt x="75175" y="55364"/>
                  </a:lnTo>
                  <a:lnTo>
                    <a:pt x="67623" y="66651"/>
                  </a:lnTo>
                  <a:lnTo>
                    <a:pt x="67522" y="66801"/>
                  </a:lnTo>
                  <a:close/>
                </a:path>
                <a:path w="1612900" h="730885">
                  <a:moveTo>
                    <a:pt x="78203" y="42422"/>
                  </a:moveTo>
                  <a:lnTo>
                    <a:pt x="44696" y="27932"/>
                  </a:lnTo>
                  <a:lnTo>
                    <a:pt x="76564" y="27932"/>
                  </a:lnTo>
                  <a:lnTo>
                    <a:pt x="78724" y="40195"/>
                  </a:lnTo>
                  <a:lnTo>
                    <a:pt x="78203" y="42422"/>
                  </a:lnTo>
                  <a:close/>
                </a:path>
                <a:path w="1612900" h="730885">
                  <a:moveTo>
                    <a:pt x="1602224" y="730496"/>
                  </a:moveTo>
                  <a:lnTo>
                    <a:pt x="67522" y="66801"/>
                  </a:lnTo>
                  <a:lnTo>
                    <a:pt x="75175" y="55364"/>
                  </a:lnTo>
                  <a:lnTo>
                    <a:pt x="78203" y="42422"/>
                  </a:lnTo>
                  <a:lnTo>
                    <a:pt x="1612892" y="706112"/>
                  </a:lnTo>
                  <a:lnTo>
                    <a:pt x="1602224" y="730496"/>
                  </a:lnTo>
                  <a:close/>
                </a:path>
              </a:pathLst>
            </a:custGeom>
            <a:solidFill>
              <a:srgbClr val="FF0000"/>
            </a:solidFill>
          </p:spPr>
          <p:txBody>
            <a:bodyPr wrap="square" lIns="0" tIns="0" rIns="0" bIns="0" rtlCol="0"/>
            <a:lstStyle/>
            <a:p>
              <a:endParaRPr/>
            </a:p>
          </p:txBody>
        </p:sp>
        <p:sp>
          <p:nvSpPr>
            <p:cNvPr id="17" name="object 17"/>
            <p:cNvSpPr/>
            <p:nvPr/>
          </p:nvSpPr>
          <p:spPr>
            <a:xfrm>
              <a:off x="5663493" y="3920894"/>
              <a:ext cx="1082040" cy="1774825"/>
            </a:xfrm>
            <a:custGeom>
              <a:avLst/>
              <a:gdLst/>
              <a:ahLst/>
              <a:cxnLst/>
              <a:rect l="l" t="t" r="r" b="b"/>
              <a:pathLst>
                <a:path w="1082040" h="1774825">
                  <a:moveTo>
                    <a:pt x="44576" y="76914"/>
                  </a:moveTo>
                  <a:lnTo>
                    <a:pt x="29598" y="75985"/>
                  </a:lnTo>
                  <a:lnTo>
                    <a:pt x="16049" y="69627"/>
                  </a:lnTo>
                  <a:lnTo>
                    <a:pt x="5786" y="58269"/>
                  </a:lnTo>
                  <a:lnTo>
                    <a:pt x="0" y="43719"/>
                  </a:lnTo>
                  <a:lnTo>
                    <a:pt x="642" y="28741"/>
                  </a:lnTo>
                  <a:lnTo>
                    <a:pt x="7286" y="15192"/>
                  </a:lnTo>
                  <a:lnTo>
                    <a:pt x="19502" y="4929"/>
                  </a:lnTo>
                  <a:lnTo>
                    <a:pt x="34051" y="0"/>
                  </a:lnTo>
                  <a:lnTo>
                    <a:pt x="49029" y="928"/>
                  </a:lnTo>
                  <a:lnTo>
                    <a:pt x="62579" y="7286"/>
                  </a:lnTo>
                  <a:lnTo>
                    <a:pt x="72842" y="18645"/>
                  </a:lnTo>
                  <a:lnTo>
                    <a:pt x="77489" y="32361"/>
                  </a:lnTo>
                  <a:lnTo>
                    <a:pt x="49982" y="32361"/>
                  </a:lnTo>
                  <a:lnTo>
                    <a:pt x="27122" y="44553"/>
                  </a:lnTo>
                  <a:lnTo>
                    <a:pt x="46137" y="76385"/>
                  </a:lnTo>
                  <a:lnTo>
                    <a:pt x="44576" y="76914"/>
                  </a:lnTo>
                  <a:close/>
                </a:path>
                <a:path w="1082040" h="1774825">
                  <a:moveTo>
                    <a:pt x="46137" y="76385"/>
                  </a:moveTo>
                  <a:lnTo>
                    <a:pt x="27122" y="44553"/>
                  </a:lnTo>
                  <a:lnTo>
                    <a:pt x="49982" y="32361"/>
                  </a:lnTo>
                  <a:lnTo>
                    <a:pt x="68553" y="63467"/>
                  </a:lnTo>
                  <a:lnTo>
                    <a:pt x="59126" y="71985"/>
                  </a:lnTo>
                  <a:lnTo>
                    <a:pt x="46137" y="76385"/>
                  </a:lnTo>
                  <a:close/>
                </a:path>
                <a:path w="1082040" h="1774825">
                  <a:moveTo>
                    <a:pt x="68553" y="63467"/>
                  </a:moveTo>
                  <a:lnTo>
                    <a:pt x="49982" y="32361"/>
                  </a:lnTo>
                  <a:lnTo>
                    <a:pt x="77489" y="32361"/>
                  </a:lnTo>
                  <a:lnTo>
                    <a:pt x="77771" y="33194"/>
                  </a:lnTo>
                  <a:lnTo>
                    <a:pt x="76842" y="48172"/>
                  </a:lnTo>
                  <a:lnTo>
                    <a:pt x="70484" y="61722"/>
                  </a:lnTo>
                  <a:lnTo>
                    <a:pt x="68553" y="63467"/>
                  </a:lnTo>
                  <a:close/>
                </a:path>
                <a:path w="1082040" h="1774825">
                  <a:moveTo>
                    <a:pt x="1060394" y="1774293"/>
                  </a:moveTo>
                  <a:lnTo>
                    <a:pt x="46137" y="76385"/>
                  </a:lnTo>
                  <a:lnTo>
                    <a:pt x="59126" y="71985"/>
                  </a:lnTo>
                  <a:lnTo>
                    <a:pt x="68553" y="63467"/>
                  </a:lnTo>
                  <a:lnTo>
                    <a:pt x="1081730" y="1760577"/>
                  </a:lnTo>
                  <a:lnTo>
                    <a:pt x="1060394" y="1774293"/>
                  </a:lnTo>
                  <a:close/>
                </a:path>
              </a:pathLst>
            </a:custGeom>
            <a:solidFill>
              <a:srgbClr val="FF6600"/>
            </a:solidFill>
          </p:spPr>
          <p:txBody>
            <a:bodyPr wrap="square" lIns="0" tIns="0" rIns="0" bIns="0" rtlCol="0"/>
            <a:lstStyle/>
            <a:p>
              <a:endParaRPr/>
            </a:p>
          </p:txBody>
        </p:sp>
      </p:grpSp>
      <p:grpSp>
        <p:nvGrpSpPr>
          <p:cNvPr id="18" name="object 18"/>
          <p:cNvGrpSpPr/>
          <p:nvPr/>
        </p:nvGrpSpPr>
        <p:grpSpPr>
          <a:xfrm>
            <a:off x="2863596" y="3802570"/>
            <a:ext cx="1346200" cy="1969135"/>
            <a:chOff x="2863596" y="3802570"/>
            <a:chExt cx="1346200" cy="1969135"/>
          </a:xfrm>
        </p:grpSpPr>
        <p:sp>
          <p:nvSpPr>
            <p:cNvPr id="19" name="object 19"/>
            <p:cNvSpPr/>
            <p:nvPr/>
          </p:nvSpPr>
          <p:spPr>
            <a:xfrm>
              <a:off x="3392424" y="4038099"/>
              <a:ext cx="817880" cy="1733550"/>
            </a:xfrm>
            <a:custGeom>
              <a:avLst/>
              <a:gdLst/>
              <a:ahLst/>
              <a:cxnLst/>
              <a:rect l="l" t="t" r="r" b="b"/>
              <a:pathLst>
                <a:path w="817879" h="1733550">
                  <a:moveTo>
                    <a:pt x="751366" y="67523"/>
                  </a:moveTo>
                  <a:lnTo>
                    <a:pt x="749260" y="66008"/>
                  </a:lnTo>
                  <a:lnTo>
                    <a:pt x="741235" y="53268"/>
                  </a:lnTo>
                  <a:lnTo>
                    <a:pt x="738639" y="38528"/>
                  </a:lnTo>
                  <a:lnTo>
                    <a:pt x="742188" y="23360"/>
                  </a:lnTo>
                  <a:lnTo>
                    <a:pt x="751355" y="10620"/>
                  </a:lnTo>
                  <a:lnTo>
                    <a:pt x="764095" y="2595"/>
                  </a:lnTo>
                  <a:lnTo>
                    <a:pt x="778835" y="0"/>
                  </a:lnTo>
                  <a:lnTo>
                    <a:pt x="794004" y="3548"/>
                  </a:lnTo>
                  <a:lnTo>
                    <a:pt x="806743" y="12715"/>
                  </a:lnTo>
                  <a:lnTo>
                    <a:pt x="814768" y="25455"/>
                  </a:lnTo>
                  <a:lnTo>
                    <a:pt x="816278" y="34028"/>
                  </a:lnTo>
                  <a:lnTo>
                    <a:pt x="766572" y="34028"/>
                  </a:lnTo>
                  <a:lnTo>
                    <a:pt x="751366" y="67523"/>
                  </a:lnTo>
                  <a:close/>
                </a:path>
                <a:path w="817879" h="1733550">
                  <a:moveTo>
                    <a:pt x="774289" y="78050"/>
                  </a:moveTo>
                  <a:lnTo>
                    <a:pt x="762000" y="75175"/>
                  </a:lnTo>
                  <a:lnTo>
                    <a:pt x="751366" y="67523"/>
                  </a:lnTo>
                  <a:lnTo>
                    <a:pt x="766572" y="34028"/>
                  </a:lnTo>
                  <a:lnTo>
                    <a:pt x="789431" y="44696"/>
                  </a:lnTo>
                  <a:lnTo>
                    <a:pt x="774289" y="78050"/>
                  </a:lnTo>
                  <a:close/>
                </a:path>
                <a:path w="817879" h="1733550">
                  <a:moveTo>
                    <a:pt x="777168" y="78724"/>
                  </a:moveTo>
                  <a:lnTo>
                    <a:pt x="774289" y="78050"/>
                  </a:lnTo>
                  <a:lnTo>
                    <a:pt x="789431" y="44696"/>
                  </a:lnTo>
                  <a:lnTo>
                    <a:pt x="766572" y="34028"/>
                  </a:lnTo>
                  <a:lnTo>
                    <a:pt x="816278" y="34028"/>
                  </a:lnTo>
                  <a:lnTo>
                    <a:pt x="817364" y="40195"/>
                  </a:lnTo>
                  <a:lnTo>
                    <a:pt x="813816" y="55364"/>
                  </a:lnTo>
                  <a:lnTo>
                    <a:pt x="804648" y="68103"/>
                  </a:lnTo>
                  <a:lnTo>
                    <a:pt x="791908" y="76128"/>
                  </a:lnTo>
                  <a:lnTo>
                    <a:pt x="777168" y="78724"/>
                  </a:lnTo>
                  <a:close/>
                </a:path>
                <a:path w="817879" h="1733550">
                  <a:moveTo>
                    <a:pt x="22860" y="1733288"/>
                  </a:moveTo>
                  <a:lnTo>
                    <a:pt x="0" y="1722620"/>
                  </a:lnTo>
                  <a:lnTo>
                    <a:pt x="751366" y="67523"/>
                  </a:lnTo>
                  <a:lnTo>
                    <a:pt x="762000" y="75175"/>
                  </a:lnTo>
                  <a:lnTo>
                    <a:pt x="774289" y="78050"/>
                  </a:lnTo>
                  <a:lnTo>
                    <a:pt x="22860" y="1733288"/>
                  </a:lnTo>
                  <a:close/>
                </a:path>
              </a:pathLst>
            </a:custGeom>
            <a:solidFill>
              <a:srgbClr val="00FFFF"/>
            </a:solidFill>
          </p:spPr>
          <p:txBody>
            <a:bodyPr wrap="square" lIns="0" tIns="0" rIns="0" bIns="0" rtlCol="0"/>
            <a:lstStyle/>
            <a:p>
              <a:endParaRPr/>
            </a:p>
          </p:txBody>
        </p:sp>
        <p:sp>
          <p:nvSpPr>
            <p:cNvPr id="20" name="object 20"/>
            <p:cNvSpPr/>
            <p:nvPr/>
          </p:nvSpPr>
          <p:spPr>
            <a:xfrm>
              <a:off x="2863596" y="3802570"/>
              <a:ext cx="815340" cy="1139825"/>
            </a:xfrm>
            <a:custGeom>
              <a:avLst/>
              <a:gdLst/>
              <a:ahLst/>
              <a:cxnLst/>
              <a:rect l="l" t="t" r="r" b="b"/>
              <a:pathLst>
                <a:path w="815339" h="1139825">
                  <a:moveTo>
                    <a:pt x="744354" y="61369"/>
                  </a:moveTo>
                  <a:lnTo>
                    <a:pt x="743283" y="60293"/>
                  </a:lnTo>
                  <a:lnTo>
                    <a:pt x="737616" y="46291"/>
                  </a:lnTo>
                  <a:lnTo>
                    <a:pt x="737663" y="31146"/>
                  </a:lnTo>
                  <a:lnTo>
                    <a:pt x="743711" y="16573"/>
                  </a:lnTo>
                  <a:lnTo>
                    <a:pt x="754856" y="5500"/>
                  </a:lnTo>
                  <a:lnTo>
                    <a:pt x="768858" y="0"/>
                  </a:lnTo>
                  <a:lnTo>
                    <a:pt x="784002" y="500"/>
                  </a:lnTo>
                  <a:lnTo>
                    <a:pt x="798576" y="7429"/>
                  </a:lnTo>
                  <a:lnTo>
                    <a:pt x="809648" y="18549"/>
                  </a:lnTo>
                  <a:lnTo>
                    <a:pt x="814922" y="31813"/>
                  </a:lnTo>
                  <a:lnTo>
                    <a:pt x="765048" y="31813"/>
                  </a:lnTo>
                  <a:lnTo>
                    <a:pt x="744354" y="61369"/>
                  </a:lnTo>
                  <a:close/>
                </a:path>
                <a:path w="815339" h="1139825">
                  <a:moveTo>
                    <a:pt x="765784" y="76475"/>
                  </a:moveTo>
                  <a:lnTo>
                    <a:pt x="754380" y="71437"/>
                  </a:lnTo>
                  <a:lnTo>
                    <a:pt x="744354" y="61369"/>
                  </a:lnTo>
                  <a:lnTo>
                    <a:pt x="765048" y="31813"/>
                  </a:lnTo>
                  <a:lnTo>
                    <a:pt x="786384" y="47053"/>
                  </a:lnTo>
                  <a:lnTo>
                    <a:pt x="765784" y="76475"/>
                  </a:lnTo>
                  <a:close/>
                </a:path>
                <a:path w="815339" h="1139825">
                  <a:moveTo>
                    <a:pt x="782880" y="77485"/>
                  </a:moveTo>
                  <a:lnTo>
                    <a:pt x="768072" y="77485"/>
                  </a:lnTo>
                  <a:lnTo>
                    <a:pt x="765784" y="76475"/>
                  </a:lnTo>
                  <a:lnTo>
                    <a:pt x="786384" y="47053"/>
                  </a:lnTo>
                  <a:lnTo>
                    <a:pt x="765048" y="31813"/>
                  </a:lnTo>
                  <a:lnTo>
                    <a:pt x="814922" y="31813"/>
                  </a:lnTo>
                  <a:lnTo>
                    <a:pt x="815149" y="32384"/>
                  </a:lnTo>
                  <a:lnTo>
                    <a:pt x="814676" y="46291"/>
                  </a:lnTo>
                  <a:lnTo>
                    <a:pt x="814650" y="47053"/>
                  </a:lnTo>
                  <a:lnTo>
                    <a:pt x="807720" y="60769"/>
                  </a:lnTo>
                  <a:lnTo>
                    <a:pt x="796599" y="71866"/>
                  </a:lnTo>
                  <a:lnTo>
                    <a:pt x="782880" y="77485"/>
                  </a:lnTo>
                  <a:close/>
                </a:path>
                <a:path w="815339" h="1139825">
                  <a:moveTo>
                    <a:pt x="21336" y="1139761"/>
                  </a:moveTo>
                  <a:lnTo>
                    <a:pt x="0" y="1124521"/>
                  </a:lnTo>
                  <a:lnTo>
                    <a:pt x="744354" y="61369"/>
                  </a:lnTo>
                  <a:lnTo>
                    <a:pt x="754380" y="71437"/>
                  </a:lnTo>
                  <a:lnTo>
                    <a:pt x="765784" y="76475"/>
                  </a:lnTo>
                  <a:lnTo>
                    <a:pt x="21336" y="1139761"/>
                  </a:lnTo>
                  <a:close/>
                </a:path>
              </a:pathLst>
            </a:custGeom>
            <a:solidFill>
              <a:srgbClr val="00FF00"/>
            </a:solidFill>
          </p:spPr>
          <p:txBody>
            <a:bodyPr wrap="square" lIns="0" tIns="0" rIns="0" bIns="0" rtlCol="0"/>
            <a:lstStyle/>
            <a:p>
              <a:endParaRPr/>
            </a:p>
          </p:txBody>
        </p:sp>
      </p:grpSp>
      <p:sp>
        <p:nvSpPr>
          <p:cNvPr id="21" name="object 21"/>
          <p:cNvSpPr/>
          <p:nvPr/>
        </p:nvSpPr>
        <p:spPr>
          <a:xfrm>
            <a:off x="3214116" y="2414016"/>
            <a:ext cx="405765" cy="1231265"/>
          </a:xfrm>
          <a:custGeom>
            <a:avLst/>
            <a:gdLst/>
            <a:ahLst/>
            <a:cxnLst/>
            <a:rect l="l" t="t" r="r" b="b"/>
            <a:pathLst>
              <a:path w="405764" h="1231264">
                <a:moveTo>
                  <a:pt x="343277" y="1160264"/>
                </a:moveTo>
                <a:lnTo>
                  <a:pt x="0" y="7620"/>
                </a:lnTo>
                <a:lnTo>
                  <a:pt x="25908" y="0"/>
                </a:lnTo>
                <a:lnTo>
                  <a:pt x="369107" y="1152382"/>
                </a:lnTo>
                <a:lnTo>
                  <a:pt x="369149" y="1152521"/>
                </a:lnTo>
                <a:lnTo>
                  <a:pt x="355092" y="1153668"/>
                </a:lnTo>
                <a:lnTo>
                  <a:pt x="343277" y="1160264"/>
                </a:lnTo>
                <a:close/>
              </a:path>
              <a:path w="405764" h="1231264">
                <a:moveTo>
                  <a:pt x="405242" y="1194816"/>
                </a:moveTo>
                <a:lnTo>
                  <a:pt x="353568" y="1194816"/>
                </a:lnTo>
                <a:lnTo>
                  <a:pt x="379476" y="1187196"/>
                </a:lnTo>
                <a:lnTo>
                  <a:pt x="369149" y="1152521"/>
                </a:lnTo>
                <a:lnTo>
                  <a:pt x="370855" y="1152382"/>
                </a:lnTo>
                <a:lnTo>
                  <a:pt x="385191" y="1157097"/>
                </a:lnTo>
                <a:lnTo>
                  <a:pt x="396668" y="1166955"/>
                </a:lnTo>
                <a:lnTo>
                  <a:pt x="403860" y="1181100"/>
                </a:lnTo>
                <a:lnTo>
                  <a:pt x="405242" y="1194816"/>
                </a:lnTo>
                <a:close/>
              </a:path>
              <a:path w="405764" h="1231264">
                <a:moveTo>
                  <a:pt x="353568" y="1194816"/>
                </a:moveTo>
                <a:lnTo>
                  <a:pt x="343277" y="1160264"/>
                </a:lnTo>
                <a:lnTo>
                  <a:pt x="355092" y="1153668"/>
                </a:lnTo>
                <a:lnTo>
                  <a:pt x="369149" y="1152521"/>
                </a:lnTo>
                <a:lnTo>
                  <a:pt x="379476" y="1187196"/>
                </a:lnTo>
                <a:lnTo>
                  <a:pt x="353568" y="1194816"/>
                </a:lnTo>
                <a:close/>
              </a:path>
              <a:path w="405764" h="1231264">
                <a:moveTo>
                  <a:pt x="362188" y="1231153"/>
                </a:moveTo>
                <a:lnTo>
                  <a:pt x="329184" y="1202436"/>
                </a:lnTo>
                <a:lnTo>
                  <a:pt x="327911" y="1187196"/>
                </a:lnTo>
                <a:lnTo>
                  <a:pt x="332422" y="1172908"/>
                </a:lnTo>
                <a:lnTo>
                  <a:pt x="341828" y="1161073"/>
                </a:lnTo>
                <a:lnTo>
                  <a:pt x="343277" y="1160264"/>
                </a:lnTo>
                <a:lnTo>
                  <a:pt x="353568" y="1194816"/>
                </a:lnTo>
                <a:lnTo>
                  <a:pt x="405242" y="1194816"/>
                </a:lnTo>
                <a:lnTo>
                  <a:pt x="405384" y="1196220"/>
                </a:lnTo>
                <a:lnTo>
                  <a:pt x="401193" y="1210627"/>
                </a:lnTo>
                <a:lnTo>
                  <a:pt x="391858" y="1222462"/>
                </a:lnTo>
                <a:lnTo>
                  <a:pt x="377952" y="1229867"/>
                </a:lnTo>
                <a:lnTo>
                  <a:pt x="362188" y="1231153"/>
                </a:lnTo>
                <a:close/>
              </a:path>
            </a:pathLst>
          </a:custGeom>
          <a:solidFill>
            <a:srgbClr val="FFFF00"/>
          </a:solidFill>
        </p:spPr>
        <p:txBody>
          <a:bodyPr wrap="square" lIns="0" tIns="0" rIns="0" bIns="0" rtlCol="0"/>
          <a:lstStyle/>
          <a:p>
            <a:endParaRPr/>
          </a:p>
        </p:txBody>
      </p:sp>
      <p:grpSp>
        <p:nvGrpSpPr>
          <p:cNvPr id="22" name="object 22"/>
          <p:cNvGrpSpPr/>
          <p:nvPr/>
        </p:nvGrpSpPr>
        <p:grpSpPr>
          <a:xfrm>
            <a:off x="1277112" y="3307079"/>
            <a:ext cx="2992120" cy="822960"/>
            <a:chOff x="1277112" y="3307079"/>
            <a:chExt cx="2992120" cy="822960"/>
          </a:xfrm>
        </p:grpSpPr>
        <p:pic>
          <p:nvPicPr>
            <p:cNvPr id="23" name="object 23"/>
            <p:cNvPicPr/>
            <p:nvPr/>
          </p:nvPicPr>
          <p:blipFill>
            <a:blip r:embed="rId5" cstate="print"/>
            <a:stretch>
              <a:fillRect/>
            </a:stretch>
          </p:blipFill>
          <p:spPr>
            <a:xfrm>
              <a:off x="1277112" y="3307079"/>
              <a:ext cx="1466087" cy="822959"/>
            </a:xfrm>
            <a:prstGeom prst="rect">
              <a:avLst/>
            </a:prstGeom>
          </p:spPr>
        </p:pic>
        <p:sp>
          <p:nvSpPr>
            <p:cNvPr id="24" name="object 24"/>
            <p:cNvSpPr/>
            <p:nvPr/>
          </p:nvSpPr>
          <p:spPr>
            <a:xfrm>
              <a:off x="1517904" y="3506723"/>
              <a:ext cx="1120140" cy="355600"/>
            </a:xfrm>
            <a:custGeom>
              <a:avLst/>
              <a:gdLst/>
              <a:ahLst/>
              <a:cxnLst/>
              <a:rect l="l" t="t" r="r" b="b"/>
              <a:pathLst>
                <a:path w="1120139" h="355600">
                  <a:moveTo>
                    <a:pt x="0" y="59436"/>
                  </a:moveTo>
                  <a:lnTo>
                    <a:pt x="4572" y="36647"/>
                  </a:lnTo>
                  <a:lnTo>
                    <a:pt x="17145" y="17716"/>
                  </a:lnTo>
                  <a:lnTo>
                    <a:pt x="36004" y="4786"/>
                  </a:lnTo>
                  <a:lnTo>
                    <a:pt x="59436" y="0"/>
                  </a:lnTo>
                  <a:lnTo>
                    <a:pt x="1060704" y="0"/>
                  </a:lnTo>
                  <a:lnTo>
                    <a:pt x="1084135" y="4786"/>
                  </a:lnTo>
                  <a:lnTo>
                    <a:pt x="1102994" y="17716"/>
                  </a:lnTo>
                  <a:lnTo>
                    <a:pt x="1115567" y="36647"/>
                  </a:lnTo>
                  <a:lnTo>
                    <a:pt x="1120139" y="59436"/>
                  </a:lnTo>
                  <a:lnTo>
                    <a:pt x="1120139" y="295655"/>
                  </a:lnTo>
                  <a:lnTo>
                    <a:pt x="1115567" y="318444"/>
                  </a:lnTo>
                  <a:lnTo>
                    <a:pt x="1102994" y="337375"/>
                  </a:lnTo>
                  <a:lnTo>
                    <a:pt x="1084135" y="350305"/>
                  </a:lnTo>
                  <a:lnTo>
                    <a:pt x="1060704" y="355092"/>
                  </a:lnTo>
                  <a:lnTo>
                    <a:pt x="59436" y="355092"/>
                  </a:lnTo>
                  <a:lnTo>
                    <a:pt x="36004" y="350305"/>
                  </a:lnTo>
                  <a:lnTo>
                    <a:pt x="17145" y="337375"/>
                  </a:lnTo>
                  <a:lnTo>
                    <a:pt x="4572" y="318444"/>
                  </a:lnTo>
                  <a:lnTo>
                    <a:pt x="0" y="295655"/>
                  </a:lnTo>
                  <a:lnTo>
                    <a:pt x="0" y="59436"/>
                  </a:lnTo>
                  <a:close/>
                </a:path>
              </a:pathLst>
            </a:custGeom>
            <a:ln w="32004">
              <a:solidFill>
                <a:srgbClr val="3F3F3F"/>
              </a:solidFill>
            </a:ln>
          </p:spPr>
          <p:txBody>
            <a:bodyPr wrap="square" lIns="0" tIns="0" rIns="0" bIns="0" rtlCol="0"/>
            <a:lstStyle/>
            <a:p>
              <a:endParaRPr/>
            </a:p>
          </p:txBody>
        </p:sp>
        <p:sp>
          <p:nvSpPr>
            <p:cNvPr id="25" name="object 25"/>
            <p:cNvSpPr/>
            <p:nvPr/>
          </p:nvSpPr>
          <p:spPr>
            <a:xfrm>
              <a:off x="2636519" y="3651503"/>
              <a:ext cx="1632585" cy="170815"/>
            </a:xfrm>
            <a:custGeom>
              <a:avLst/>
              <a:gdLst/>
              <a:ahLst/>
              <a:cxnLst/>
              <a:rect l="l" t="t" r="r" b="b"/>
              <a:pathLst>
                <a:path w="1632585" h="170814">
                  <a:moveTo>
                    <a:pt x="1554840" y="142074"/>
                  </a:moveTo>
                  <a:lnTo>
                    <a:pt x="0" y="25908"/>
                  </a:lnTo>
                  <a:lnTo>
                    <a:pt x="3048" y="0"/>
                  </a:lnTo>
                  <a:lnTo>
                    <a:pt x="1556829" y="114598"/>
                  </a:lnTo>
                  <a:lnTo>
                    <a:pt x="1552956" y="128016"/>
                  </a:lnTo>
                  <a:lnTo>
                    <a:pt x="1554840" y="142074"/>
                  </a:lnTo>
                  <a:close/>
                </a:path>
                <a:path w="1632585" h="170814">
                  <a:moveTo>
                    <a:pt x="1629124" y="144780"/>
                  </a:moveTo>
                  <a:lnTo>
                    <a:pt x="1591056" y="144780"/>
                  </a:lnTo>
                  <a:lnTo>
                    <a:pt x="1594103" y="117348"/>
                  </a:lnTo>
                  <a:lnTo>
                    <a:pt x="1556829" y="114598"/>
                  </a:lnTo>
                  <a:lnTo>
                    <a:pt x="1557266" y="113085"/>
                  </a:lnTo>
                  <a:lnTo>
                    <a:pt x="1566862" y="101155"/>
                  </a:lnTo>
                  <a:lnTo>
                    <a:pt x="1580173" y="93511"/>
                  </a:lnTo>
                  <a:lnTo>
                    <a:pt x="1595628" y="91440"/>
                  </a:lnTo>
                  <a:lnTo>
                    <a:pt x="1610558" y="95750"/>
                  </a:lnTo>
                  <a:lnTo>
                    <a:pt x="1622488" y="105346"/>
                  </a:lnTo>
                  <a:lnTo>
                    <a:pt x="1630132" y="118657"/>
                  </a:lnTo>
                  <a:lnTo>
                    <a:pt x="1632203" y="134112"/>
                  </a:lnTo>
                  <a:lnTo>
                    <a:pt x="1629124" y="144780"/>
                  </a:lnTo>
                  <a:close/>
                </a:path>
                <a:path w="1632585" h="170814">
                  <a:moveTo>
                    <a:pt x="1591056" y="144780"/>
                  </a:moveTo>
                  <a:lnTo>
                    <a:pt x="1554840" y="142074"/>
                  </a:lnTo>
                  <a:lnTo>
                    <a:pt x="1552956" y="128016"/>
                  </a:lnTo>
                  <a:lnTo>
                    <a:pt x="1556829" y="114598"/>
                  </a:lnTo>
                  <a:lnTo>
                    <a:pt x="1594103" y="117348"/>
                  </a:lnTo>
                  <a:lnTo>
                    <a:pt x="1591056" y="144780"/>
                  </a:lnTo>
                  <a:close/>
                </a:path>
                <a:path w="1632585" h="170814">
                  <a:moveTo>
                    <a:pt x="1589532" y="170688"/>
                  </a:moveTo>
                  <a:lnTo>
                    <a:pt x="1574601" y="166377"/>
                  </a:lnTo>
                  <a:lnTo>
                    <a:pt x="1562671" y="156781"/>
                  </a:lnTo>
                  <a:lnTo>
                    <a:pt x="1555027" y="143470"/>
                  </a:lnTo>
                  <a:lnTo>
                    <a:pt x="1554840" y="142074"/>
                  </a:lnTo>
                  <a:lnTo>
                    <a:pt x="1591056" y="144780"/>
                  </a:lnTo>
                  <a:lnTo>
                    <a:pt x="1629124" y="144780"/>
                  </a:lnTo>
                  <a:lnTo>
                    <a:pt x="1627893" y="149042"/>
                  </a:lnTo>
                  <a:lnTo>
                    <a:pt x="1618297" y="160972"/>
                  </a:lnTo>
                  <a:lnTo>
                    <a:pt x="1604986" y="168616"/>
                  </a:lnTo>
                  <a:lnTo>
                    <a:pt x="1589532" y="170688"/>
                  </a:lnTo>
                  <a:close/>
                </a:path>
              </a:pathLst>
            </a:custGeom>
            <a:solidFill>
              <a:srgbClr val="3F3F3F"/>
            </a:solidFill>
          </p:spPr>
          <p:txBody>
            <a:bodyPr wrap="square" lIns="0" tIns="0" rIns="0" bIns="0" rtlCol="0"/>
            <a:lstStyle/>
            <a:p>
              <a:endParaRPr/>
            </a:p>
          </p:txBody>
        </p:sp>
      </p:grpSp>
      <p:sp>
        <p:nvSpPr>
          <p:cNvPr id="26" name="object 26"/>
          <p:cNvSpPr/>
          <p:nvPr/>
        </p:nvSpPr>
        <p:spPr>
          <a:xfrm>
            <a:off x="6311741" y="3299459"/>
            <a:ext cx="1477645" cy="522605"/>
          </a:xfrm>
          <a:custGeom>
            <a:avLst/>
            <a:gdLst/>
            <a:ahLst/>
            <a:cxnLst/>
            <a:rect l="l" t="t" r="r" b="b"/>
            <a:pathLst>
              <a:path w="1477645" h="522604">
                <a:moveTo>
                  <a:pt x="78175" y="483897"/>
                </a:moveTo>
                <a:lnTo>
                  <a:pt x="76866" y="470916"/>
                </a:lnTo>
                <a:lnTo>
                  <a:pt x="70279" y="459567"/>
                </a:lnTo>
                <a:lnTo>
                  <a:pt x="1469802" y="0"/>
                </a:lnTo>
                <a:lnTo>
                  <a:pt x="1477422" y="25908"/>
                </a:lnTo>
                <a:lnTo>
                  <a:pt x="78175" y="483897"/>
                </a:lnTo>
                <a:close/>
              </a:path>
              <a:path w="1477645" h="522604">
                <a:moveTo>
                  <a:pt x="35837" y="522089"/>
                </a:moveTo>
                <a:lnTo>
                  <a:pt x="21431" y="518350"/>
                </a:lnTo>
                <a:lnTo>
                  <a:pt x="9596" y="509182"/>
                </a:lnTo>
                <a:lnTo>
                  <a:pt x="2190" y="495300"/>
                </a:lnTo>
                <a:lnTo>
                  <a:pt x="0" y="479512"/>
                </a:lnTo>
                <a:lnTo>
                  <a:pt x="4095" y="465010"/>
                </a:lnTo>
                <a:lnTo>
                  <a:pt x="13334" y="453080"/>
                </a:lnTo>
                <a:lnTo>
                  <a:pt x="26574" y="445008"/>
                </a:lnTo>
                <a:lnTo>
                  <a:pt x="42362" y="443484"/>
                </a:lnTo>
                <a:lnTo>
                  <a:pt x="56864" y="447675"/>
                </a:lnTo>
                <a:lnTo>
                  <a:pt x="68794" y="457009"/>
                </a:lnTo>
                <a:lnTo>
                  <a:pt x="70279" y="459567"/>
                </a:lnTo>
                <a:lnTo>
                  <a:pt x="35718" y="470916"/>
                </a:lnTo>
                <a:lnTo>
                  <a:pt x="43338" y="495300"/>
                </a:lnTo>
                <a:lnTo>
                  <a:pt x="75696" y="495300"/>
                </a:lnTo>
                <a:lnTo>
                  <a:pt x="74199" y="500443"/>
                </a:lnTo>
                <a:lnTo>
                  <a:pt x="64865" y="512278"/>
                </a:lnTo>
                <a:lnTo>
                  <a:pt x="50958" y="519684"/>
                </a:lnTo>
                <a:lnTo>
                  <a:pt x="35837" y="522089"/>
                </a:lnTo>
                <a:close/>
              </a:path>
              <a:path w="1477645" h="522604">
                <a:moveTo>
                  <a:pt x="43338" y="495300"/>
                </a:moveTo>
                <a:lnTo>
                  <a:pt x="35718" y="470916"/>
                </a:lnTo>
                <a:lnTo>
                  <a:pt x="70279" y="459567"/>
                </a:lnTo>
                <a:lnTo>
                  <a:pt x="76866" y="470916"/>
                </a:lnTo>
                <a:lnTo>
                  <a:pt x="78175" y="483897"/>
                </a:lnTo>
                <a:lnTo>
                  <a:pt x="43338" y="495300"/>
                </a:lnTo>
                <a:close/>
              </a:path>
              <a:path w="1477645" h="522604">
                <a:moveTo>
                  <a:pt x="75696" y="495300"/>
                </a:moveTo>
                <a:lnTo>
                  <a:pt x="43338" y="495300"/>
                </a:lnTo>
                <a:lnTo>
                  <a:pt x="78175" y="483897"/>
                </a:lnTo>
                <a:lnTo>
                  <a:pt x="78390" y="486036"/>
                </a:lnTo>
                <a:lnTo>
                  <a:pt x="75696" y="495300"/>
                </a:lnTo>
                <a:close/>
              </a:path>
            </a:pathLst>
          </a:custGeom>
          <a:solidFill>
            <a:srgbClr val="702FA0"/>
          </a:solidFill>
        </p:spPr>
        <p:txBody>
          <a:bodyPr wrap="square" lIns="0" tIns="0" rIns="0" bIns="0" rtlCol="0"/>
          <a:lstStyle/>
          <a:p>
            <a:endParaRPr/>
          </a:p>
        </p:txBody>
      </p:sp>
      <p:pic>
        <p:nvPicPr>
          <p:cNvPr id="27" name="object 27"/>
          <p:cNvPicPr/>
          <p:nvPr/>
        </p:nvPicPr>
        <p:blipFill>
          <a:blip r:embed="rId6" cstate="print"/>
          <a:stretch>
            <a:fillRect/>
          </a:stretch>
        </p:blipFill>
        <p:spPr>
          <a:xfrm>
            <a:off x="2103120" y="4748784"/>
            <a:ext cx="2685287" cy="1967483"/>
          </a:xfrm>
          <a:prstGeom prst="rect">
            <a:avLst/>
          </a:prstGeom>
        </p:spPr>
      </p:pic>
      <p:pic>
        <p:nvPicPr>
          <p:cNvPr id="28" name="object 28"/>
          <p:cNvPicPr/>
          <p:nvPr/>
        </p:nvPicPr>
        <p:blipFill>
          <a:blip r:embed="rId7" cstate="print"/>
          <a:stretch>
            <a:fillRect/>
          </a:stretch>
        </p:blipFill>
        <p:spPr>
          <a:xfrm>
            <a:off x="6576059" y="1444751"/>
            <a:ext cx="1434083" cy="1944624"/>
          </a:xfrm>
          <a:prstGeom prst="rect">
            <a:avLst/>
          </a:prstGeom>
        </p:spPr>
      </p:pic>
      <p:pic>
        <p:nvPicPr>
          <p:cNvPr id="29" name="object 29"/>
          <p:cNvPicPr/>
          <p:nvPr/>
        </p:nvPicPr>
        <p:blipFill>
          <a:blip r:embed="rId8" cstate="print"/>
          <a:stretch>
            <a:fillRect/>
          </a:stretch>
        </p:blipFill>
        <p:spPr>
          <a:xfrm>
            <a:off x="5483352" y="4678679"/>
            <a:ext cx="2700527" cy="2037587"/>
          </a:xfrm>
          <a:prstGeom prst="rect">
            <a:avLst/>
          </a:prstGeom>
        </p:spPr>
      </p:pic>
      <p:sp>
        <p:nvSpPr>
          <p:cNvPr id="30" name="object 30"/>
          <p:cNvSpPr txBox="1">
            <a:spLocks noGrp="1"/>
          </p:cNvSpPr>
          <p:nvPr>
            <p:ph type="title"/>
          </p:nvPr>
        </p:nvSpPr>
        <p:spPr>
          <a:xfrm>
            <a:off x="1291864" y="1049492"/>
            <a:ext cx="6981825" cy="327660"/>
          </a:xfrm>
          <a:prstGeom prst="rect">
            <a:avLst/>
          </a:prstGeom>
        </p:spPr>
        <p:txBody>
          <a:bodyPr vert="horz" wrap="square" lIns="0" tIns="16510" rIns="0" bIns="0" rtlCol="0">
            <a:spAutoFit/>
          </a:bodyPr>
          <a:lstStyle/>
          <a:p>
            <a:pPr marL="12700">
              <a:lnSpc>
                <a:spcPct val="100000"/>
              </a:lnSpc>
              <a:spcBef>
                <a:spcPts val="130"/>
              </a:spcBef>
            </a:pPr>
            <a:r>
              <a:rPr dirty="0"/>
              <a:t>Change</a:t>
            </a:r>
            <a:r>
              <a:rPr spc="45" dirty="0"/>
              <a:t> </a:t>
            </a:r>
            <a:r>
              <a:rPr dirty="0"/>
              <a:t>Format</a:t>
            </a:r>
            <a:r>
              <a:rPr spc="35" dirty="0"/>
              <a:t> </a:t>
            </a:r>
            <a:r>
              <a:rPr dirty="0"/>
              <a:t>Body</a:t>
            </a:r>
            <a:r>
              <a:rPr spc="45" dirty="0"/>
              <a:t> </a:t>
            </a:r>
            <a:r>
              <a:rPr dirty="0"/>
              <a:t>&amp;</a:t>
            </a:r>
            <a:r>
              <a:rPr spc="55" dirty="0"/>
              <a:t> </a:t>
            </a:r>
            <a:r>
              <a:rPr dirty="0"/>
              <a:t>Neck</a:t>
            </a:r>
            <a:r>
              <a:rPr spc="50" dirty="0"/>
              <a:t> </a:t>
            </a:r>
            <a:r>
              <a:rPr dirty="0"/>
              <a:t>cans</a:t>
            </a:r>
            <a:r>
              <a:rPr spc="45" dirty="0"/>
              <a:t> </a:t>
            </a:r>
            <a:r>
              <a:rPr dirty="0"/>
              <a:t>Filler</a:t>
            </a:r>
            <a:r>
              <a:rPr spc="40" dirty="0"/>
              <a:t> </a:t>
            </a:r>
            <a:r>
              <a:rPr dirty="0"/>
              <a:t>Key</a:t>
            </a:r>
            <a:r>
              <a:rPr spc="50" dirty="0"/>
              <a:t> </a:t>
            </a:r>
            <a:r>
              <a:rPr spc="-10" dirty="0"/>
              <a:t>Improvement</a:t>
            </a:r>
          </a:p>
        </p:txBody>
      </p:sp>
      <p:pic>
        <p:nvPicPr>
          <p:cNvPr id="31" name="object 31"/>
          <p:cNvPicPr/>
          <p:nvPr/>
        </p:nvPicPr>
        <p:blipFill>
          <a:blip r:embed="rId9" cstate="print"/>
          <a:stretch>
            <a:fillRect/>
          </a:stretch>
        </p:blipFill>
        <p:spPr>
          <a:xfrm>
            <a:off x="153923" y="3643884"/>
            <a:ext cx="802040" cy="630935"/>
          </a:xfrm>
          <a:prstGeom prst="rect">
            <a:avLst/>
          </a:prstGeom>
        </p:spPr>
      </p:pic>
      <p:pic>
        <p:nvPicPr>
          <p:cNvPr id="32" name="object 32"/>
          <p:cNvPicPr/>
          <p:nvPr/>
        </p:nvPicPr>
        <p:blipFill>
          <a:blip r:embed="rId10" cstate="print"/>
          <a:stretch>
            <a:fillRect/>
          </a:stretch>
        </p:blipFill>
        <p:spPr>
          <a:xfrm>
            <a:off x="213359" y="2833116"/>
            <a:ext cx="734476" cy="726948"/>
          </a:xfrm>
          <a:prstGeom prst="rect">
            <a:avLst/>
          </a:prstGeom>
        </p:spPr>
      </p:pic>
      <p:pic>
        <p:nvPicPr>
          <p:cNvPr id="33" name="object 33"/>
          <p:cNvPicPr/>
          <p:nvPr/>
        </p:nvPicPr>
        <p:blipFill>
          <a:blip r:embed="rId11" cstate="print"/>
          <a:stretch>
            <a:fillRect/>
          </a:stretch>
        </p:blipFill>
        <p:spPr>
          <a:xfrm>
            <a:off x="287723" y="2113503"/>
            <a:ext cx="597876" cy="631636"/>
          </a:xfrm>
          <a:prstGeom prst="rect">
            <a:avLst/>
          </a:prstGeom>
        </p:spPr>
      </p:pic>
      <p:grpSp>
        <p:nvGrpSpPr>
          <p:cNvPr id="34" name="object 34"/>
          <p:cNvGrpSpPr/>
          <p:nvPr/>
        </p:nvGrpSpPr>
        <p:grpSpPr>
          <a:xfrm>
            <a:off x="7889747" y="1117091"/>
            <a:ext cx="1790700" cy="1795780"/>
            <a:chOff x="7889747" y="1117091"/>
            <a:chExt cx="1790700" cy="1795780"/>
          </a:xfrm>
        </p:grpSpPr>
        <p:pic>
          <p:nvPicPr>
            <p:cNvPr id="35" name="object 35"/>
            <p:cNvPicPr/>
            <p:nvPr/>
          </p:nvPicPr>
          <p:blipFill>
            <a:blip r:embed="rId12" cstate="print"/>
            <a:stretch>
              <a:fillRect/>
            </a:stretch>
          </p:blipFill>
          <p:spPr>
            <a:xfrm>
              <a:off x="8346947" y="1117091"/>
              <a:ext cx="818677" cy="564302"/>
            </a:xfrm>
            <a:prstGeom prst="rect">
              <a:avLst/>
            </a:prstGeom>
          </p:spPr>
        </p:pic>
        <p:pic>
          <p:nvPicPr>
            <p:cNvPr id="36" name="object 36"/>
            <p:cNvPicPr/>
            <p:nvPr/>
          </p:nvPicPr>
          <p:blipFill>
            <a:blip r:embed="rId13" cstate="print"/>
            <a:stretch>
              <a:fillRect/>
            </a:stretch>
          </p:blipFill>
          <p:spPr>
            <a:xfrm>
              <a:off x="7889747" y="1711452"/>
              <a:ext cx="1790700" cy="1200912"/>
            </a:xfrm>
            <a:prstGeom prst="rect">
              <a:avLst/>
            </a:prstGeom>
          </p:spPr>
        </p:pic>
      </p:grpSp>
      <p:sp>
        <p:nvSpPr>
          <p:cNvPr id="37" name="object 37"/>
          <p:cNvSpPr txBox="1"/>
          <p:nvPr/>
        </p:nvSpPr>
        <p:spPr>
          <a:xfrm>
            <a:off x="444483" y="1486888"/>
            <a:ext cx="2609850" cy="164465"/>
          </a:xfrm>
          <a:prstGeom prst="rect">
            <a:avLst/>
          </a:prstGeom>
        </p:spPr>
        <p:txBody>
          <a:bodyPr vert="horz" wrap="square" lIns="0" tIns="13970" rIns="0" bIns="0" rtlCol="0">
            <a:spAutoFit/>
          </a:bodyPr>
          <a:lstStyle/>
          <a:p>
            <a:pPr marL="12700">
              <a:lnSpc>
                <a:spcPct val="100000"/>
              </a:lnSpc>
              <a:spcBef>
                <a:spcPts val="110"/>
              </a:spcBef>
            </a:pPr>
            <a:r>
              <a:rPr sz="900" b="1" dirty="0">
                <a:solidFill>
                  <a:srgbClr val="0070BF"/>
                </a:solidFill>
                <a:latin typeface="Arial"/>
                <a:cs typeface="Arial"/>
              </a:rPr>
              <a:t>Example</a:t>
            </a:r>
            <a:r>
              <a:rPr sz="900" b="1" spc="-10" dirty="0">
                <a:solidFill>
                  <a:srgbClr val="0070BF"/>
                </a:solidFill>
                <a:latin typeface="Arial"/>
                <a:cs typeface="Arial"/>
              </a:rPr>
              <a:t> </a:t>
            </a:r>
            <a:r>
              <a:rPr sz="900" b="1" dirty="0">
                <a:solidFill>
                  <a:srgbClr val="0070BF"/>
                </a:solidFill>
                <a:latin typeface="Arial"/>
                <a:cs typeface="Arial"/>
              </a:rPr>
              <a:t>for how we</a:t>
            </a:r>
            <a:r>
              <a:rPr sz="900" b="1" spc="-15" dirty="0">
                <a:solidFill>
                  <a:srgbClr val="0070BF"/>
                </a:solidFill>
                <a:latin typeface="Arial"/>
                <a:cs typeface="Arial"/>
              </a:rPr>
              <a:t> </a:t>
            </a:r>
            <a:r>
              <a:rPr sz="900" b="1" dirty="0">
                <a:solidFill>
                  <a:srgbClr val="0070BF"/>
                </a:solidFill>
                <a:latin typeface="Arial"/>
                <a:cs typeface="Arial"/>
              </a:rPr>
              <a:t>can support</a:t>
            </a:r>
            <a:r>
              <a:rPr sz="900" b="1" spc="15" dirty="0">
                <a:solidFill>
                  <a:srgbClr val="0070BF"/>
                </a:solidFill>
                <a:latin typeface="Arial"/>
                <a:cs typeface="Arial"/>
              </a:rPr>
              <a:t> </a:t>
            </a:r>
            <a:r>
              <a:rPr sz="900" b="1" dirty="0">
                <a:solidFill>
                  <a:srgbClr val="0070BF"/>
                </a:solidFill>
                <a:latin typeface="Arial"/>
                <a:cs typeface="Arial"/>
              </a:rPr>
              <a:t>our </a:t>
            </a:r>
            <a:r>
              <a:rPr sz="900" b="1" spc="-10" dirty="0">
                <a:solidFill>
                  <a:srgbClr val="0070BF"/>
                </a:solidFill>
                <a:latin typeface="Arial"/>
                <a:cs typeface="Arial"/>
              </a:rPr>
              <a:t>Customer</a:t>
            </a:r>
            <a:endParaRPr sz="900">
              <a:latin typeface="Arial"/>
              <a:cs typeface="Arial"/>
            </a:endParaRPr>
          </a:p>
        </p:txBody>
      </p:sp>
      <p:pic>
        <p:nvPicPr>
          <p:cNvPr id="38" name="object 38"/>
          <p:cNvPicPr/>
          <p:nvPr/>
        </p:nvPicPr>
        <p:blipFill>
          <a:blip r:embed="rId14" cstate="print"/>
          <a:stretch>
            <a:fillRect/>
          </a:stretch>
        </p:blipFill>
        <p:spPr>
          <a:xfrm>
            <a:off x="9037161" y="3956208"/>
            <a:ext cx="716376" cy="2313623"/>
          </a:xfrm>
          <a:prstGeom prst="rect">
            <a:avLst/>
          </a:prstGeom>
        </p:spPr>
      </p:pic>
      <p:pic>
        <p:nvPicPr>
          <p:cNvPr id="39" name="object 39"/>
          <p:cNvPicPr/>
          <p:nvPr/>
        </p:nvPicPr>
        <p:blipFill>
          <a:blip r:embed="rId15" cstate="print"/>
          <a:stretch>
            <a:fillRect/>
          </a:stretch>
        </p:blipFill>
        <p:spPr>
          <a:xfrm>
            <a:off x="329184" y="5896355"/>
            <a:ext cx="831144" cy="565403"/>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8168684" y="1665179"/>
            <a:ext cx="750570" cy="278130"/>
          </a:xfrm>
          <a:prstGeom prst="rect">
            <a:avLst/>
          </a:prstGeom>
        </p:spPr>
        <p:txBody>
          <a:bodyPr vert="horz" wrap="square" lIns="0" tIns="13335" rIns="0" bIns="0" rtlCol="0">
            <a:spAutoFit/>
          </a:bodyPr>
          <a:lstStyle/>
          <a:p>
            <a:pPr marL="12700">
              <a:lnSpc>
                <a:spcPct val="100000"/>
              </a:lnSpc>
              <a:spcBef>
                <a:spcPts val="105"/>
              </a:spcBef>
            </a:pPr>
            <a:r>
              <a:rPr sz="1650" b="1" dirty="0">
                <a:solidFill>
                  <a:srgbClr val="0000CC"/>
                </a:solidFill>
                <a:latin typeface="Arial"/>
                <a:cs typeface="Arial"/>
              </a:rPr>
              <a:t>id</a:t>
            </a:r>
            <a:r>
              <a:rPr sz="1650" b="1" spc="-30" dirty="0">
                <a:solidFill>
                  <a:srgbClr val="0000CC"/>
                </a:solidFill>
                <a:latin typeface="Arial"/>
                <a:cs typeface="Arial"/>
              </a:rPr>
              <a:t> </a:t>
            </a:r>
            <a:r>
              <a:rPr sz="1650" b="1" spc="-20" dirty="0">
                <a:solidFill>
                  <a:srgbClr val="0000CC"/>
                </a:solidFill>
                <a:latin typeface="Arial"/>
                <a:cs typeface="Arial"/>
              </a:rPr>
              <a:t>cans</a:t>
            </a:r>
            <a:endParaRPr sz="1650">
              <a:latin typeface="Arial"/>
              <a:cs typeface="Arial"/>
            </a:endParaRPr>
          </a:p>
        </p:txBody>
      </p:sp>
      <p:sp>
        <p:nvSpPr>
          <p:cNvPr id="3" name="object 3"/>
          <p:cNvSpPr txBox="1"/>
          <p:nvPr/>
        </p:nvSpPr>
        <p:spPr>
          <a:xfrm>
            <a:off x="5069747" y="5577283"/>
            <a:ext cx="381000" cy="278130"/>
          </a:xfrm>
          <a:prstGeom prst="rect">
            <a:avLst/>
          </a:prstGeom>
        </p:spPr>
        <p:txBody>
          <a:bodyPr vert="horz" wrap="square" lIns="0" tIns="13335" rIns="0" bIns="0" rtlCol="0">
            <a:spAutoFit/>
          </a:bodyPr>
          <a:lstStyle/>
          <a:p>
            <a:pPr marL="231775" indent="-219075">
              <a:lnSpc>
                <a:spcPct val="100000"/>
              </a:lnSpc>
              <a:spcBef>
                <a:spcPts val="105"/>
              </a:spcBef>
              <a:buSzPct val="54545"/>
              <a:buFont typeface="Wingdings"/>
              <a:buChar char=""/>
              <a:tabLst>
                <a:tab pos="231775" algn="l"/>
              </a:tabLst>
            </a:pPr>
            <a:r>
              <a:rPr sz="1650" spc="-50" dirty="0">
                <a:latin typeface="Calibri"/>
                <a:cs typeface="Calibri"/>
              </a:rPr>
              <a:t>N</a:t>
            </a:r>
            <a:endParaRPr sz="1650" dirty="0">
              <a:latin typeface="Calibri"/>
              <a:cs typeface="Calibri"/>
            </a:endParaRPr>
          </a:p>
        </p:txBody>
      </p:sp>
      <p:sp>
        <p:nvSpPr>
          <p:cNvPr id="4" name="object 4"/>
          <p:cNvSpPr txBox="1"/>
          <p:nvPr/>
        </p:nvSpPr>
        <p:spPr>
          <a:xfrm>
            <a:off x="5438675" y="1697801"/>
            <a:ext cx="2745105" cy="4155440"/>
          </a:xfrm>
          <a:prstGeom prst="rect">
            <a:avLst/>
          </a:prstGeom>
        </p:spPr>
        <p:txBody>
          <a:bodyPr vert="horz" wrap="square" lIns="0" tIns="0" rIns="0" bIns="0" rtlCol="0">
            <a:spAutoFit/>
          </a:bodyPr>
          <a:lstStyle/>
          <a:p>
            <a:pPr algn="r">
              <a:lnSpc>
                <a:spcPts val="1830"/>
              </a:lnSpc>
            </a:pPr>
            <a:r>
              <a:rPr sz="1650" b="1" dirty="0">
                <a:solidFill>
                  <a:srgbClr val="0000CC"/>
                </a:solidFill>
                <a:latin typeface="Arial"/>
                <a:cs typeface="Arial"/>
              </a:rPr>
              <a:t>New</a:t>
            </a:r>
            <a:r>
              <a:rPr sz="1650" b="1" spc="-10" dirty="0">
                <a:solidFill>
                  <a:srgbClr val="0000CC"/>
                </a:solidFill>
                <a:latin typeface="Arial"/>
                <a:cs typeface="Arial"/>
              </a:rPr>
              <a:t> </a:t>
            </a:r>
            <a:r>
              <a:rPr sz="1650" b="1" spc="-50" dirty="0">
                <a:solidFill>
                  <a:srgbClr val="0000CC"/>
                </a:solidFill>
                <a:latin typeface="Arial"/>
                <a:cs typeface="Arial"/>
              </a:rPr>
              <a:t>L</a:t>
            </a:r>
            <a:endParaRPr sz="1650">
              <a:latin typeface="Arial"/>
              <a:cs typeface="Arial"/>
            </a:endParaRPr>
          </a:p>
          <a:p>
            <a:pPr>
              <a:lnSpc>
                <a:spcPct val="100000"/>
              </a:lnSpc>
            </a:pPr>
            <a:endParaRPr sz="1650">
              <a:latin typeface="Arial"/>
              <a:cs typeface="Arial"/>
            </a:endParaRPr>
          </a:p>
          <a:p>
            <a:pPr>
              <a:lnSpc>
                <a:spcPct val="100000"/>
              </a:lnSpc>
            </a:pPr>
            <a:endParaRPr sz="1650">
              <a:latin typeface="Arial"/>
              <a:cs typeface="Arial"/>
            </a:endParaRPr>
          </a:p>
          <a:p>
            <a:pPr>
              <a:lnSpc>
                <a:spcPct val="100000"/>
              </a:lnSpc>
            </a:pPr>
            <a:endParaRPr sz="1650">
              <a:latin typeface="Arial"/>
              <a:cs typeface="Arial"/>
            </a:endParaRPr>
          </a:p>
          <a:p>
            <a:pPr>
              <a:lnSpc>
                <a:spcPct val="100000"/>
              </a:lnSpc>
            </a:pPr>
            <a:endParaRPr sz="1650">
              <a:latin typeface="Arial"/>
              <a:cs typeface="Arial"/>
            </a:endParaRPr>
          </a:p>
          <a:p>
            <a:pPr>
              <a:lnSpc>
                <a:spcPct val="100000"/>
              </a:lnSpc>
            </a:pPr>
            <a:endParaRPr sz="1650">
              <a:latin typeface="Arial"/>
              <a:cs typeface="Arial"/>
            </a:endParaRPr>
          </a:p>
          <a:p>
            <a:pPr>
              <a:lnSpc>
                <a:spcPct val="100000"/>
              </a:lnSpc>
            </a:pPr>
            <a:endParaRPr sz="1650">
              <a:latin typeface="Arial"/>
              <a:cs typeface="Arial"/>
            </a:endParaRPr>
          </a:p>
          <a:p>
            <a:pPr>
              <a:lnSpc>
                <a:spcPct val="100000"/>
              </a:lnSpc>
            </a:pPr>
            <a:endParaRPr sz="1650">
              <a:latin typeface="Arial"/>
              <a:cs typeface="Arial"/>
            </a:endParaRPr>
          </a:p>
          <a:p>
            <a:pPr>
              <a:lnSpc>
                <a:spcPct val="100000"/>
              </a:lnSpc>
            </a:pPr>
            <a:endParaRPr sz="1650">
              <a:latin typeface="Arial"/>
              <a:cs typeface="Arial"/>
            </a:endParaRPr>
          </a:p>
          <a:p>
            <a:pPr>
              <a:lnSpc>
                <a:spcPct val="100000"/>
              </a:lnSpc>
            </a:pPr>
            <a:endParaRPr sz="1650">
              <a:latin typeface="Arial"/>
              <a:cs typeface="Arial"/>
            </a:endParaRPr>
          </a:p>
          <a:p>
            <a:pPr>
              <a:lnSpc>
                <a:spcPct val="100000"/>
              </a:lnSpc>
            </a:pPr>
            <a:endParaRPr sz="1650">
              <a:latin typeface="Arial"/>
              <a:cs typeface="Arial"/>
            </a:endParaRPr>
          </a:p>
          <a:p>
            <a:pPr>
              <a:lnSpc>
                <a:spcPct val="100000"/>
              </a:lnSpc>
            </a:pPr>
            <a:endParaRPr sz="1650">
              <a:latin typeface="Arial"/>
              <a:cs typeface="Arial"/>
            </a:endParaRPr>
          </a:p>
          <a:p>
            <a:pPr>
              <a:lnSpc>
                <a:spcPct val="100000"/>
              </a:lnSpc>
            </a:pPr>
            <a:endParaRPr sz="1650">
              <a:latin typeface="Arial"/>
              <a:cs typeface="Arial"/>
            </a:endParaRPr>
          </a:p>
          <a:p>
            <a:pPr>
              <a:lnSpc>
                <a:spcPct val="100000"/>
              </a:lnSpc>
            </a:pPr>
            <a:endParaRPr sz="1650">
              <a:latin typeface="Arial"/>
              <a:cs typeface="Arial"/>
            </a:endParaRPr>
          </a:p>
          <a:p>
            <a:pPr>
              <a:lnSpc>
                <a:spcPct val="100000"/>
              </a:lnSpc>
            </a:pPr>
            <a:endParaRPr sz="1650">
              <a:latin typeface="Arial"/>
              <a:cs typeface="Arial"/>
            </a:endParaRPr>
          </a:p>
          <a:p>
            <a:pPr>
              <a:lnSpc>
                <a:spcPct val="100000"/>
              </a:lnSpc>
              <a:spcBef>
                <a:spcPts val="360"/>
              </a:spcBef>
            </a:pPr>
            <a:endParaRPr sz="1650">
              <a:latin typeface="Arial"/>
              <a:cs typeface="Arial"/>
            </a:endParaRPr>
          </a:p>
          <a:p>
            <a:pPr>
              <a:lnSpc>
                <a:spcPct val="100000"/>
              </a:lnSpc>
              <a:spcBef>
                <a:spcPts val="5"/>
              </a:spcBef>
            </a:pPr>
            <a:r>
              <a:rPr sz="1650" dirty="0">
                <a:latin typeface="Calibri"/>
                <a:cs typeface="Calibri"/>
              </a:rPr>
              <a:t>ew</a:t>
            </a:r>
            <a:r>
              <a:rPr sz="1650" spc="-45" dirty="0">
                <a:latin typeface="Calibri"/>
                <a:cs typeface="Calibri"/>
              </a:rPr>
              <a:t> </a:t>
            </a:r>
            <a:r>
              <a:rPr sz="1650" spc="-10" dirty="0">
                <a:latin typeface="Calibri"/>
                <a:cs typeface="Calibri"/>
              </a:rPr>
              <a:t>solution:</a:t>
            </a:r>
            <a:endParaRPr sz="1650">
              <a:latin typeface="Calibri"/>
              <a:cs typeface="Calibri"/>
            </a:endParaRPr>
          </a:p>
        </p:txBody>
      </p:sp>
      <p:sp>
        <p:nvSpPr>
          <p:cNvPr id="5" name="object 5"/>
          <p:cNvSpPr txBox="1"/>
          <p:nvPr/>
        </p:nvSpPr>
        <p:spPr>
          <a:xfrm>
            <a:off x="5441722" y="5865394"/>
            <a:ext cx="3546475" cy="341630"/>
          </a:xfrm>
          <a:prstGeom prst="rect">
            <a:avLst/>
          </a:prstGeom>
        </p:spPr>
        <p:txBody>
          <a:bodyPr vert="horz" wrap="square" lIns="0" tIns="47625" rIns="0" bIns="0" rtlCol="0">
            <a:spAutoFit/>
          </a:bodyPr>
          <a:lstStyle/>
          <a:p>
            <a:pPr marL="156845" marR="5080" indent="-144780">
              <a:lnSpc>
                <a:spcPct val="80000"/>
              </a:lnSpc>
              <a:spcBef>
                <a:spcPts val="375"/>
              </a:spcBef>
              <a:buSzPct val="52173"/>
              <a:buFont typeface="Wingdings"/>
              <a:buChar char=""/>
              <a:tabLst>
                <a:tab pos="156845" algn="l"/>
              </a:tabLst>
            </a:pPr>
            <a:r>
              <a:rPr sz="1150" dirty="0">
                <a:latin typeface="Calibri"/>
                <a:cs typeface="Calibri"/>
              </a:rPr>
              <a:t>The</a:t>
            </a:r>
            <a:r>
              <a:rPr sz="1150" spc="335" dirty="0">
                <a:latin typeface="Calibri"/>
                <a:cs typeface="Calibri"/>
              </a:rPr>
              <a:t> </a:t>
            </a:r>
            <a:r>
              <a:rPr sz="1150" dirty="0">
                <a:latin typeface="Calibri"/>
                <a:cs typeface="Calibri"/>
              </a:rPr>
              <a:t>new</a:t>
            </a:r>
            <a:r>
              <a:rPr sz="1150" spc="345" dirty="0">
                <a:latin typeface="Calibri"/>
                <a:cs typeface="Calibri"/>
              </a:rPr>
              <a:t> </a:t>
            </a:r>
            <a:r>
              <a:rPr sz="1150" spc="-10" dirty="0">
                <a:latin typeface="Calibri"/>
                <a:cs typeface="Calibri"/>
              </a:rPr>
              <a:t>quick-</a:t>
            </a:r>
            <a:r>
              <a:rPr sz="1150" dirty="0">
                <a:latin typeface="Calibri"/>
                <a:cs typeface="Calibri"/>
              </a:rPr>
              <a:t>change</a:t>
            </a:r>
            <a:r>
              <a:rPr sz="1150" spc="340" dirty="0">
                <a:latin typeface="Calibri"/>
                <a:cs typeface="Calibri"/>
              </a:rPr>
              <a:t> </a:t>
            </a:r>
            <a:r>
              <a:rPr sz="1150" dirty="0">
                <a:latin typeface="Calibri"/>
                <a:cs typeface="Calibri"/>
              </a:rPr>
              <a:t>centring</a:t>
            </a:r>
            <a:r>
              <a:rPr sz="1150" spc="320" dirty="0">
                <a:latin typeface="Calibri"/>
                <a:cs typeface="Calibri"/>
              </a:rPr>
              <a:t> </a:t>
            </a:r>
            <a:r>
              <a:rPr sz="1150" dirty="0">
                <a:latin typeface="Calibri"/>
                <a:cs typeface="Calibri"/>
              </a:rPr>
              <a:t>unit</a:t>
            </a:r>
            <a:r>
              <a:rPr sz="1150" spc="330" dirty="0">
                <a:latin typeface="Calibri"/>
                <a:cs typeface="Calibri"/>
              </a:rPr>
              <a:t> </a:t>
            </a:r>
            <a:r>
              <a:rPr sz="1150" dirty="0">
                <a:latin typeface="Calibri"/>
                <a:cs typeface="Calibri"/>
              </a:rPr>
              <a:t>can</a:t>
            </a:r>
            <a:r>
              <a:rPr sz="1150" spc="330" dirty="0">
                <a:latin typeface="Calibri"/>
                <a:cs typeface="Calibri"/>
              </a:rPr>
              <a:t> </a:t>
            </a:r>
            <a:r>
              <a:rPr sz="1150" dirty="0">
                <a:latin typeface="Calibri"/>
                <a:cs typeface="Calibri"/>
              </a:rPr>
              <a:t>be</a:t>
            </a:r>
            <a:r>
              <a:rPr sz="1150" spc="350" dirty="0">
                <a:latin typeface="Calibri"/>
                <a:cs typeface="Calibri"/>
              </a:rPr>
              <a:t> </a:t>
            </a:r>
            <a:r>
              <a:rPr sz="1150" dirty="0">
                <a:latin typeface="Calibri"/>
                <a:cs typeface="Calibri"/>
              </a:rPr>
              <a:t>used</a:t>
            </a:r>
            <a:r>
              <a:rPr sz="1150" spc="325" dirty="0">
                <a:latin typeface="Calibri"/>
                <a:cs typeface="Calibri"/>
              </a:rPr>
              <a:t> </a:t>
            </a:r>
            <a:r>
              <a:rPr sz="1150" spc="-25" dirty="0">
                <a:latin typeface="Calibri"/>
                <a:cs typeface="Calibri"/>
              </a:rPr>
              <a:t>to </a:t>
            </a:r>
            <a:r>
              <a:rPr sz="1150" dirty="0">
                <a:latin typeface="Calibri"/>
                <a:cs typeface="Calibri"/>
              </a:rPr>
              <a:t>process</a:t>
            </a:r>
            <a:r>
              <a:rPr sz="1150" spc="-20" dirty="0">
                <a:latin typeface="Calibri"/>
                <a:cs typeface="Calibri"/>
              </a:rPr>
              <a:t> </a:t>
            </a:r>
            <a:r>
              <a:rPr sz="1150" dirty="0">
                <a:latin typeface="Calibri"/>
                <a:cs typeface="Calibri"/>
              </a:rPr>
              <a:t>cans</a:t>
            </a:r>
            <a:r>
              <a:rPr sz="1150" spc="-20" dirty="0">
                <a:latin typeface="Calibri"/>
                <a:cs typeface="Calibri"/>
              </a:rPr>
              <a:t> </a:t>
            </a:r>
            <a:r>
              <a:rPr sz="1150" dirty="0">
                <a:latin typeface="Calibri"/>
                <a:cs typeface="Calibri"/>
              </a:rPr>
              <a:t>of</a:t>
            </a:r>
            <a:r>
              <a:rPr sz="1150" spc="-20" dirty="0">
                <a:latin typeface="Calibri"/>
                <a:cs typeface="Calibri"/>
              </a:rPr>
              <a:t> </a:t>
            </a:r>
            <a:r>
              <a:rPr sz="1150" dirty="0">
                <a:latin typeface="Calibri"/>
                <a:cs typeface="Calibri"/>
              </a:rPr>
              <a:t>various</a:t>
            </a:r>
            <a:r>
              <a:rPr sz="1150" spc="15" dirty="0">
                <a:latin typeface="Calibri"/>
                <a:cs typeface="Calibri"/>
              </a:rPr>
              <a:t> </a:t>
            </a:r>
            <a:r>
              <a:rPr sz="1150" spc="-10" dirty="0">
                <a:latin typeface="Calibri"/>
                <a:cs typeface="Calibri"/>
              </a:rPr>
              <a:t>diameters.</a:t>
            </a:r>
            <a:endParaRPr sz="1150">
              <a:latin typeface="Calibri"/>
              <a:cs typeface="Calibri"/>
            </a:endParaRPr>
          </a:p>
        </p:txBody>
      </p:sp>
      <p:sp>
        <p:nvSpPr>
          <p:cNvPr id="6" name="object 6"/>
          <p:cNvSpPr txBox="1"/>
          <p:nvPr/>
        </p:nvSpPr>
        <p:spPr>
          <a:xfrm>
            <a:off x="718772" y="1736858"/>
            <a:ext cx="852169" cy="278130"/>
          </a:xfrm>
          <a:prstGeom prst="rect">
            <a:avLst/>
          </a:prstGeom>
        </p:spPr>
        <p:txBody>
          <a:bodyPr vert="horz" wrap="square" lIns="0" tIns="13335" rIns="0" bIns="0" rtlCol="0">
            <a:spAutoFit/>
          </a:bodyPr>
          <a:lstStyle/>
          <a:p>
            <a:pPr marL="12700">
              <a:lnSpc>
                <a:spcPct val="100000"/>
              </a:lnSpc>
              <a:spcBef>
                <a:spcPts val="105"/>
              </a:spcBef>
            </a:pPr>
            <a:r>
              <a:rPr sz="1650" b="1" dirty="0">
                <a:solidFill>
                  <a:srgbClr val="0000CC"/>
                </a:solidFill>
                <a:latin typeface="Arial"/>
                <a:cs typeface="Arial"/>
              </a:rPr>
              <a:t>Actual</a:t>
            </a:r>
            <a:r>
              <a:rPr sz="1650" b="1" spc="-55" dirty="0">
                <a:solidFill>
                  <a:srgbClr val="0000CC"/>
                </a:solidFill>
                <a:latin typeface="Arial"/>
                <a:cs typeface="Arial"/>
              </a:rPr>
              <a:t> </a:t>
            </a:r>
            <a:r>
              <a:rPr sz="1650" b="1" spc="-50" dirty="0">
                <a:solidFill>
                  <a:srgbClr val="0000CC"/>
                </a:solidFill>
                <a:latin typeface="Arial"/>
                <a:cs typeface="Arial"/>
              </a:rPr>
              <a:t>L</a:t>
            </a:r>
            <a:endParaRPr sz="1650">
              <a:latin typeface="Arial"/>
              <a:cs typeface="Arial"/>
            </a:endParaRPr>
          </a:p>
        </p:txBody>
      </p:sp>
      <p:sp>
        <p:nvSpPr>
          <p:cNvPr id="7" name="object 7"/>
          <p:cNvSpPr txBox="1"/>
          <p:nvPr/>
        </p:nvSpPr>
        <p:spPr>
          <a:xfrm>
            <a:off x="1537799" y="1769480"/>
            <a:ext cx="866140" cy="3893185"/>
          </a:xfrm>
          <a:prstGeom prst="rect">
            <a:avLst/>
          </a:prstGeom>
        </p:spPr>
        <p:txBody>
          <a:bodyPr vert="horz" wrap="square" lIns="0" tIns="0" rIns="0" bIns="0" rtlCol="0">
            <a:spAutoFit/>
          </a:bodyPr>
          <a:lstStyle/>
          <a:p>
            <a:pPr marL="19685">
              <a:lnSpc>
                <a:spcPts val="1830"/>
              </a:lnSpc>
            </a:pPr>
            <a:r>
              <a:rPr sz="1650" b="1" dirty="0">
                <a:solidFill>
                  <a:srgbClr val="0000CC"/>
                </a:solidFill>
                <a:latin typeface="Arial"/>
                <a:cs typeface="Arial"/>
              </a:rPr>
              <a:t>id</a:t>
            </a:r>
            <a:r>
              <a:rPr sz="1650" b="1" spc="-30" dirty="0">
                <a:solidFill>
                  <a:srgbClr val="0000CC"/>
                </a:solidFill>
                <a:latin typeface="Arial"/>
                <a:cs typeface="Arial"/>
              </a:rPr>
              <a:t> </a:t>
            </a:r>
            <a:r>
              <a:rPr sz="1650" b="1" spc="-20" dirty="0">
                <a:solidFill>
                  <a:srgbClr val="0000CC"/>
                </a:solidFill>
                <a:latin typeface="Arial"/>
                <a:cs typeface="Arial"/>
              </a:rPr>
              <a:t>cans</a:t>
            </a:r>
            <a:endParaRPr sz="1650">
              <a:latin typeface="Arial"/>
              <a:cs typeface="Arial"/>
            </a:endParaRPr>
          </a:p>
          <a:p>
            <a:pPr>
              <a:lnSpc>
                <a:spcPct val="100000"/>
              </a:lnSpc>
            </a:pPr>
            <a:endParaRPr sz="1650">
              <a:latin typeface="Arial"/>
              <a:cs typeface="Arial"/>
            </a:endParaRPr>
          </a:p>
          <a:p>
            <a:pPr>
              <a:lnSpc>
                <a:spcPct val="100000"/>
              </a:lnSpc>
            </a:pPr>
            <a:endParaRPr sz="1650">
              <a:latin typeface="Arial"/>
              <a:cs typeface="Arial"/>
            </a:endParaRPr>
          </a:p>
          <a:p>
            <a:pPr>
              <a:lnSpc>
                <a:spcPct val="100000"/>
              </a:lnSpc>
            </a:pPr>
            <a:endParaRPr sz="1650">
              <a:latin typeface="Arial"/>
              <a:cs typeface="Arial"/>
            </a:endParaRPr>
          </a:p>
          <a:p>
            <a:pPr>
              <a:lnSpc>
                <a:spcPct val="100000"/>
              </a:lnSpc>
            </a:pPr>
            <a:endParaRPr sz="1650">
              <a:latin typeface="Arial"/>
              <a:cs typeface="Arial"/>
            </a:endParaRPr>
          </a:p>
          <a:p>
            <a:pPr>
              <a:lnSpc>
                <a:spcPct val="100000"/>
              </a:lnSpc>
            </a:pPr>
            <a:endParaRPr sz="1650">
              <a:latin typeface="Arial"/>
              <a:cs typeface="Arial"/>
            </a:endParaRPr>
          </a:p>
          <a:p>
            <a:pPr>
              <a:lnSpc>
                <a:spcPct val="100000"/>
              </a:lnSpc>
            </a:pPr>
            <a:endParaRPr sz="1650">
              <a:latin typeface="Arial"/>
              <a:cs typeface="Arial"/>
            </a:endParaRPr>
          </a:p>
          <a:p>
            <a:pPr>
              <a:lnSpc>
                <a:spcPct val="100000"/>
              </a:lnSpc>
            </a:pPr>
            <a:endParaRPr sz="1650">
              <a:latin typeface="Arial"/>
              <a:cs typeface="Arial"/>
            </a:endParaRPr>
          </a:p>
          <a:p>
            <a:pPr>
              <a:lnSpc>
                <a:spcPct val="100000"/>
              </a:lnSpc>
            </a:pPr>
            <a:endParaRPr sz="1650">
              <a:latin typeface="Arial"/>
              <a:cs typeface="Arial"/>
            </a:endParaRPr>
          </a:p>
          <a:p>
            <a:pPr>
              <a:lnSpc>
                <a:spcPct val="100000"/>
              </a:lnSpc>
            </a:pPr>
            <a:endParaRPr sz="1650">
              <a:latin typeface="Arial"/>
              <a:cs typeface="Arial"/>
            </a:endParaRPr>
          </a:p>
          <a:p>
            <a:pPr>
              <a:lnSpc>
                <a:spcPct val="100000"/>
              </a:lnSpc>
            </a:pPr>
            <a:endParaRPr sz="1650">
              <a:latin typeface="Arial"/>
              <a:cs typeface="Arial"/>
            </a:endParaRPr>
          </a:p>
          <a:p>
            <a:pPr>
              <a:lnSpc>
                <a:spcPct val="100000"/>
              </a:lnSpc>
            </a:pPr>
            <a:endParaRPr sz="1650">
              <a:latin typeface="Arial"/>
              <a:cs typeface="Arial"/>
            </a:endParaRPr>
          </a:p>
          <a:p>
            <a:pPr>
              <a:lnSpc>
                <a:spcPct val="100000"/>
              </a:lnSpc>
            </a:pPr>
            <a:endParaRPr sz="1650">
              <a:latin typeface="Arial"/>
              <a:cs typeface="Arial"/>
            </a:endParaRPr>
          </a:p>
          <a:p>
            <a:pPr>
              <a:lnSpc>
                <a:spcPct val="100000"/>
              </a:lnSpc>
            </a:pPr>
            <a:endParaRPr sz="1650">
              <a:latin typeface="Arial"/>
              <a:cs typeface="Arial"/>
            </a:endParaRPr>
          </a:p>
          <a:p>
            <a:pPr>
              <a:lnSpc>
                <a:spcPct val="100000"/>
              </a:lnSpc>
              <a:spcBef>
                <a:spcPts val="195"/>
              </a:spcBef>
            </a:pPr>
            <a:endParaRPr sz="1650">
              <a:latin typeface="Arial"/>
              <a:cs typeface="Arial"/>
            </a:endParaRPr>
          </a:p>
          <a:p>
            <a:pPr>
              <a:lnSpc>
                <a:spcPct val="100000"/>
              </a:lnSpc>
            </a:pPr>
            <a:r>
              <a:rPr sz="1650" dirty="0">
                <a:latin typeface="Calibri"/>
                <a:cs typeface="Calibri"/>
              </a:rPr>
              <a:t>t</a:t>
            </a:r>
            <a:r>
              <a:rPr sz="1650" spc="-35" dirty="0">
                <a:latin typeface="Calibri"/>
                <a:cs typeface="Calibri"/>
              </a:rPr>
              <a:t> </a:t>
            </a:r>
            <a:r>
              <a:rPr sz="1650" spc="-10" dirty="0">
                <a:latin typeface="Calibri"/>
                <a:cs typeface="Calibri"/>
              </a:rPr>
              <a:t>solution:</a:t>
            </a:r>
            <a:endParaRPr sz="1650">
              <a:latin typeface="Calibri"/>
              <a:cs typeface="Calibri"/>
            </a:endParaRPr>
          </a:p>
        </p:txBody>
      </p:sp>
      <p:sp>
        <p:nvSpPr>
          <p:cNvPr id="8" name="object 8"/>
          <p:cNvSpPr txBox="1"/>
          <p:nvPr/>
        </p:nvSpPr>
        <p:spPr>
          <a:xfrm>
            <a:off x="718827" y="5335363"/>
            <a:ext cx="3231515" cy="682625"/>
          </a:xfrm>
          <a:prstGeom prst="rect">
            <a:avLst/>
          </a:prstGeom>
        </p:spPr>
        <p:txBody>
          <a:bodyPr vert="horz" wrap="square" lIns="0" tIns="64769" rIns="0" bIns="0" rtlCol="0">
            <a:spAutoFit/>
          </a:bodyPr>
          <a:lstStyle/>
          <a:p>
            <a:pPr marL="231775" indent="-219075">
              <a:lnSpc>
                <a:spcPct val="100000"/>
              </a:lnSpc>
              <a:spcBef>
                <a:spcPts val="509"/>
              </a:spcBef>
              <a:buSzPct val="54545"/>
              <a:buFont typeface="Wingdings"/>
              <a:buChar char=""/>
              <a:tabLst>
                <a:tab pos="231775" algn="l"/>
              </a:tabLst>
            </a:pPr>
            <a:r>
              <a:rPr sz="1650" spc="-10" dirty="0">
                <a:latin typeface="Calibri"/>
                <a:cs typeface="Calibri"/>
              </a:rPr>
              <a:t>Curren</a:t>
            </a:r>
            <a:endParaRPr sz="1650">
              <a:latin typeface="Calibri"/>
              <a:cs typeface="Calibri"/>
            </a:endParaRPr>
          </a:p>
          <a:p>
            <a:pPr marL="527685" marR="5080" lvl="1" indent="-144145">
              <a:lnSpc>
                <a:spcPts val="1120"/>
              </a:lnSpc>
              <a:spcBef>
                <a:spcPts val="540"/>
              </a:spcBef>
              <a:buSzPct val="52173"/>
              <a:buFont typeface="Wingdings"/>
              <a:buChar char=""/>
              <a:tabLst>
                <a:tab pos="528955" algn="l"/>
              </a:tabLst>
            </a:pPr>
            <a:r>
              <a:rPr sz="1150" dirty="0">
                <a:latin typeface="Calibri"/>
                <a:cs typeface="Calibri"/>
              </a:rPr>
              <a:t>The</a:t>
            </a:r>
            <a:r>
              <a:rPr sz="1150" spc="204" dirty="0">
                <a:latin typeface="Calibri"/>
                <a:cs typeface="Calibri"/>
              </a:rPr>
              <a:t> </a:t>
            </a:r>
            <a:r>
              <a:rPr sz="1150" dirty="0">
                <a:latin typeface="Calibri"/>
                <a:cs typeface="Calibri"/>
              </a:rPr>
              <a:t>current</a:t>
            </a:r>
            <a:r>
              <a:rPr sz="1150" spc="200" dirty="0">
                <a:latin typeface="Calibri"/>
                <a:cs typeface="Calibri"/>
              </a:rPr>
              <a:t> </a:t>
            </a:r>
            <a:r>
              <a:rPr sz="1150" dirty="0">
                <a:latin typeface="Calibri"/>
                <a:cs typeface="Calibri"/>
              </a:rPr>
              <a:t>centring</a:t>
            </a:r>
            <a:r>
              <a:rPr sz="1150" spc="195" dirty="0">
                <a:latin typeface="Calibri"/>
                <a:cs typeface="Calibri"/>
              </a:rPr>
              <a:t> </a:t>
            </a:r>
            <a:r>
              <a:rPr sz="1150" dirty="0">
                <a:latin typeface="Calibri"/>
                <a:cs typeface="Calibri"/>
              </a:rPr>
              <a:t>unit</a:t>
            </a:r>
            <a:r>
              <a:rPr sz="1150" spc="200" dirty="0">
                <a:latin typeface="Calibri"/>
                <a:cs typeface="Calibri"/>
              </a:rPr>
              <a:t> </a:t>
            </a:r>
            <a:r>
              <a:rPr sz="1150" dirty="0">
                <a:latin typeface="Calibri"/>
                <a:cs typeface="Calibri"/>
              </a:rPr>
              <a:t>is</a:t>
            </a:r>
            <a:r>
              <a:rPr sz="1150" spc="204" dirty="0">
                <a:latin typeface="Calibri"/>
                <a:cs typeface="Calibri"/>
              </a:rPr>
              <a:t> </a:t>
            </a:r>
            <a:r>
              <a:rPr sz="1150" dirty="0">
                <a:latin typeface="Calibri"/>
                <a:cs typeface="Calibri"/>
              </a:rPr>
              <a:t>delicate</a:t>
            </a:r>
            <a:r>
              <a:rPr sz="1150" spc="195" dirty="0">
                <a:latin typeface="Calibri"/>
                <a:cs typeface="Calibri"/>
              </a:rPr>
              <a:t> </a:t>
            </a:r>
            <a:r>
              <a:rPr sz="1150" dirty="0">
                <a:latin typeface="Calibri"/>
                <a:cs typeface="Calibri"/>
              </a:rPr>
              <a:t>and</a:t>
            </a:r>
            <a:r>
              <a:rPr sz="1150" spc="200" dirty="0">
                <a:latin typeface="Calibri"/>
                <a:cs typeface="Calibri"/>
              </a:rPr>
              <a:t> </a:t>
            </a:r>
            <a:r>
              <a:rPr sz="1150" spc="-25" dirty="0">
                <a:latin typeface="Calibri"/>
                <a:cs typeface="Calibri"/>
              </a:rPr>
              <a:t>is 	</a:t>
            </a:r>
            <a:r>
              <a:rPr sz="1150" dirty="0">
                <a:latin typeface="Calibri"/>
                <a:cs typeface="Calibri"/>
              </a:rPr>
              <a:t>for</a:t>
            </a:r>
            <a:r>
              <a:rPr sz="1150" spc="-15" dirty="0">
                <a:latin typeface="Calibri"/>
                <a:cs typeface="Calibri"/>
              </a:rPr>
              <a:t> </a:t>
            </a:r>
            <a:r>
              <a:rPr sz="1150" dirty="0">
                <a:latin typeface="Calibri"/>
                <a:cs typeface="Calibri"/>
              </a:rPr>
              <a:t>one</a:t>
            </a:r>
            <a:r>
              <a:rPr sz="1150" spc="-15" dirty="0">
                <a:latin typeface="Calibri"/>
                <a:cs typeface="Calibri"/>
              </a:rPr>
              <a:t> </a:t>
            </a:r>
            <a:r>
              <a:rPr sz="1150" dirty="0">
                <a:latin typeface="Calibri"/>
                <a:cs typeface="Calibri"/>
              </a:rPr>
              <a:t>can</a:t>
            </a:r>
            <a:r>
              <a:rPr sz="1150" spc="-20" dirty="0">
                <a:latin typeface="Calibri"/>
                <a:cs typeface="Calibri"/>
              </a:rPr>
              <a:t> </a:t>
            </a:r>
            <a:r>
              <a:rPr sz="1150" dirty="0">
                <a:latin typeface="Calibri"/>
                <a:cs typeface="Calibri"/>
              </a:rPr>
              <a:t>diameter</a:t>
            </a:r>
            <a:r>
              <a:rPr sz="1150" spc="-5" dirty="0">
                <a:latin typeface="Calibri"/>
                <a:cs typeface="Calibri"/>
              </a:rPr>
              <a:t> </a:t>
            </a:r>
            <a:r>
              <a:rPr sz="1150" spc="-20" dirty="0">
                <a:latin typeface="Calibri"/>
                <a:cs typeface="Calibri"/>
              </a:rPr>
              <a:t>only.</a:t>
            </a:r>
            <a:endParaRPr sz="1150">
              <a:latin typeface="Calibri"/>
              <a:cs typeface="Calibri"/>
            </a:endParaRPr>
          </a:p>
        </p:txBody>
      </p:sp>
      <p:grpSp>
        <p:nvGrpSpPr>
          <p:cNvPr id="9" name="object 9"/>
          <p:cNvGrpSpPr/>
          <p:nvPr/>
        </p:nvGrpSpPr>
        <p:grpSpPr>
          <a:xfrm>
            <a:off x="1533144" y="1685544"/>
            <a:ext cx="2870200" cy="4049395"/>
            <a:chOff x="1533144" y="1685544"/>
            <a:chExt cx="2870200" cy="4049395"/>
          </a:xfrm>
        </p:grpSpPr>
        <p:pic>
          <p:nvPicPr>
            <p:cNvPr id="10" name="object 10"/>
            <p:cNvPicPr/>
            <p:nvPr/>
          </p:nvPicPr>
          <p:blipFill>
            <a:blip r:embed="rId2" cstate="print"/>
            <a:stretch>
              <a:fillRect/>
            </a:stretch>
          </p:blipFill>
          <p:spPr>
            <a:xfrm>
              <a:off x="1539240" y="1685544"/>
              <a:ext cx="2863595" cy="4049267"/>
            </a:xfrm>
            <a:prstGeom prst="rect">
              <a:avLst/>
            </a:prstGeom>
          </p:spPr>
        </p:pic>
        <p:sp>
          <p:nvSpPr>
            <p:cNvPr id="11" name="object 11"/>
            <p:cNvSpPr/>
            <p:nvPr/>
          </p:nvSpPr>
          <p:spPr>
            <a:xfrm>
              <a:off x="1543812" y="4949952"/>
              <a:ext cx="1062355" cy="238125"/>
            </a:xfrm>
            <a:custGeom>
              <a:avLst/>
              <a:gdLst/>
              <a:ahLst/>
              <a:cxnLst/>
              <a:rect l="l" t="t" r="r" b="b"/>
              <a:pathLst>
                <a:path w="1062355" h="238125">
                  <a:moveTo>
                    <a:pt x="0" y="39624"/>
                  </a:moveTo>
                  <a:lnTo>
                    <a:pt x="3190" y="23788"/>
                  </a:lnTo>
                  <a:lnTo>
                    <a:pt x="11811" y="11239"/>
                  </a:lnTo>
                  <a:lnTo>
                    <a:pt x="24431" y="2976"/>
                  </a:lnTo>
                  <a:lnTo>
                    <a:pt x="39624" y="0"/>
                  </a:lnTo>
                  <a:lnTo>
                    <a:pt x="1022604" y="0"/>
                  </a:lnTo>
                  <a:lnTo>
                    <a:pt x="1038439" y="2976"/>
                  </a:lnTo>
                  <a:lnTo>
                    <a:pt x="1050988" y="11239"/>
                  </a:lnTo>
                  <a:lnTo>
                    <a:pt x="1059251" y="23788"/>
                  </a:lnTo>
                  <a:lnTo>
                    <a:pt x="1062227" y="39624"/>
                  </a:lnTo>
                  <a:lnTo>
                    <a:pt x="1062227" y="198119"/>
                  </a:lnTo>
                  <a:lnTo>
                    <a:pt x="1059251" y="213312"/>
                  </a:lnTo>
                  <a:lnTo>
                    <a:pt x="1050988" y="225932"/>
                  </a:lnTo>
                  <a:lnTo>
                    <a:pt x="1038439" y="234553"/>
                  </a:lnTo>
                  <a:lnTo>
                    <a:pt x="1022604" y="237743"/>
                  </a:lnTo>
                  <a:lnTo>
                    <a:pt x="39624" y="237743"/>
                  </a:lnTo>
                  <a:lnTo>
                    <a:pt x="24431" y="234553"/>
                  </a:lnTo>
                  <a:lnTo>
                    <a:pt x="11810" y="225932"/>
                  </a:lnTo>
                  <a:lnTo>
                    <a:pt x="3190" y="213312"/>
                  </a:lnTo>
                  <a:lnTo>
                    <a:pt x="0" y="198119"/>
                  </a:lnTo>
                  <a:lnTo>
                    <a:pt x="0" y="39624"/>
                  </a:lnTo>
                  <a:close/>
                </a:path>
              </a:pathLst>
            </a:custGeom>
            <a:ln w="21336">
              <a:solidFill>
                <a:srgbClr val="FF6600"/>
              </a:solidFill>
            </a:ln>
          </p:spPr>
          <p:txBody>
            <a:bodyPr wrap="square" lIns="0" tIns="0" rIns="0" bIns="0" rtlCol="0"/>
            <a:lstStyle/>
            <a:p>
              <a:endParaRPr/>
            </a:p>
          </p:txBody>
        </p:sp>
      </p:grpSp>
      <p:pic>
        <p:nvPicPr>
          <p:cNvPr id="12" name="object 12"/>
          <p:cNvPicPr/>
          <p:nvPr/>
        </p:nvPicPr>
        <p:blipFill>
          <a:blip r:embed="rId3" cstate="print"/>
          <a:stretch>
            <a:fillRect/>
          </a:stretch>
        </p:blipFill>
        <p:spPr>
          <a:xfrm>
            <a:off x="5457444" y="1752600"/>
            <a:ext cx="2711195" cy="4047743"/>
          </a:xfrm>
          <a:prstGeom prst="rect">
            <a:avLst/>
          </a:prstGeom>
        </p:spPr>
      </p:pic>
      <p:sp>
        <p:nvSpPr>
          <p:cNvPr id="13" name="object 13"/>
          <p:cNvSpPr txBox="1"/>
          <p:nvPr/>
        </p:nvSpPr>
        <p:spPr>
          <a:xfrm>
            <a:off x="1715494" y="4973794"/>
            <a:ext cx="745490" cy="177800"/>
          </a:xfrm>
          <a:prstGeom prst="rect">
            <a:avLst/>
          </a:prstGeom>
        </p:spPr>
        <p:txBody>
          <a:bodyPr vert="horz" wrap="square" lIns="0" tIns="12065" rIns="0" bIns="0" rtlCol="0">
            <a:spAutoFit/>
          </a:bodyPr>
          <a:lstStyle/>
          <a:p>
            <a:pPr marL="12700">
              <a:lnSpc>
                <a:spcPct val="100000"/>
              </a:lnSpc>
              <a:spcBef>
                <a:spcPts val="95"/>
              </a:spcBef>
            </a:pPr>
            <a:r>
              <a:rPr sz="1000" b="1" dirty="0">
                <a:solidFill>
                  <a:srgbClr val="E64B00"/>
                </a:solidFill>
                <a:latin typeface="Arial"/>
                <a:cs typeface="Arial"/>
              </a:rPr>
              <a:t>Regular</a:t>
            </a:r>
            <a:r>
              <a:rPr sz="1000" b="1" spc="-65" dirty="0">
                <a:solidFill>
                  <a:srgbClr val="E64B00"/>
                </a:solidFill>
                <a:latin typeface="Arial"/>
                <a:cs typeface="Arial"/>
              </a:rPr>
              <a:t> </a:t>
            </a:r>
            <a:r>
              <a:rPr sz="1000" b="1" spc="-25" dirty="0">
                <a:solidFill>
                  <a:srgbClr val="E64B00"/>
                </a:solidFill>
                <a:latin typeface="Arial"/>
                <a:cs typeface="Arial"/>
              </a:rPr>
              <a:t>can</a:t>
            </a:r>
            <a:endParaRPr sz="1000">
              <a:latin typeface="Arial"/>
              <a:cs typeface="Arial"/>
            </a:endParaRPr>
          </a:p>
        </p:txBody>
      </p:sp>
      <p:sp>
        <p:nvSpPr>
          <p:cNvPr id="14" name="object 14"/>
          <p:cNvSpPr txBox="1"/>
          <p:nvPr/>
        </p:nvSpPr>
        <p:spPr>
          <a:xfrm>
            <a:off x="7436729" y="4998476"/>
            <a:ext cx="581025" cy="141605"/>
          </a:xfrm>
          <a:prstGeom prst="rect">
            <a:avLst/>
          </a:prstGeom>
        </p:spPr>
        <p:txBody>
          <a:bodyPr vert="horz" wrap="square" lIns="0" tIns="0" rIns="0" bIns="0" rtlCol="0">
            <a:spAutoFit/>
          </a:bodyPr>
          <a:lstStyle/>
          <a:p>
            <a:pPr>
              <a:lnSpc>
                <a:spcPts val="1100"/>
              </a:lnSpc>
            </a:pPr>
            <a:r>
              <a:rPr sz="1000" b="1" dirty="0">
                <a:solidFill>
                  <a:srgbClr val="E64B00"/>
                </a:solidFill>
                <a:latin typeface="Arial"/>
                <a:cs typeface="Arial"/>
              </a:rPr>
              <a:t>Sleek</a:t>
            </a:r>
            <a:r>
              <a:rPr sz="1000" b="1" spc="-35" dirty="0">
                <a:solidFill>
                  <a:srgbClr val="E64B00"/>
                </a:solidFill>
                <a:latin typeface="Arial"/>
                <a:cs typeface="Arial"/>
              </a:rPr>
              <a:t> </a:t>
            </a:r>
            <a:r>
              <a:rPr sz="1000" b="1" spc="-25" dirty="0">
                <a:solidFill>
                  <a:srgbClr val="E64B00"/>
                </a:solidFill>
                <a:latin typeface="Arial"/>
                <a:cs typeface="Arial"/>
              </a:rPr>
              <a:t>can</a:t>
            </a:r>
            <a:endParaRPr sz="1000">
              <a:latin typeface="Arial"/>
              <a:cs typeface="Arial"/>
            </a:endParaRPr>
          </a:p>
        </p:txBody>
      </p:sp>
      <p:grpSp>
        <p:nvGrpSpPr>
          <p:cNvPr id="15" name="object 15"/>
          <p:cNvGrpSpPr/>
          <p:nvPr/>
        </p:nvGrpSpPr>
        <p:grpSpPr>
          <a:xfrm>
            <a:off x="7206869" y="4939157"/>
            <a:ext cx="1285240" cy="596265"/>
            <a:chOff x="7206869" y="4939157"/>
            <a:chExt cx="1285240" cy="596265"/>
          </a:xfrm>
        </p:grpSpPr>
        <p:pic>
          <p:nvPicPr>
            <p:cNvPr id="16" name="object 16"/>
            <p:cNvPicPr/>
            <p:nvPr/>
          </p:nvPicPr>
          <p:blipFill>
            <a:blip r:embed="rId4" cstate="print"/>
            <a:stretch>
              <a:fillRect/>
            </a:stretch>
          </p:blipFill>
          <p:spPr>
            <a:xfrm>
              <a:off x="7216140" y="4943855"/>
              <a:ext cx="1068324" cy="249935"/>
            </a:xfrm>
            <a:prstGeom prst="rect">
              <a:avLst/>
            </a:prstGeom>
          </p:spPr>
        </p:pic>
        <p:sp>
          <p:nvSpPr>
            <p:cNvPr id="17" name="object 17"/>
            <p:cNvSpPr/>
            <p:nvPr/>
          </p:nvSpPr>
          <p:spPr>
            <a:xfrm>
              <a:off x="7217664" y="4949952"/>
              <a:ext cx="1064260" cy="238125"/>
            </a:xfrm>
            <a:custGeom>
              <a:avLst/>
              <a:gdLst/>
              <a:ahLst/>
              <a:cxnLst/>
              <a:rect l="l" t="t" r="r" b="b"/>
              <a:pathLst>
                <a:path w="1064259" h="238125">
                  <a:moveTo>
                    <a:pt x="0" y="39624"/>
                  </a:moveTo>
                  <a:lnTo>
                    <a:pt x="3214" y="23788"/>
                  </a:lnTo>
                  <a:lnTo>
                    <a:pt x="12001" y="11239"/>
                  </a:lnTo>
                  <a:lnTo>
                    <a:pt x="25074" y="2976"/>
                  </a:lnTo>
                  <a:lnTo>
                    <a:pt x="41148" y="0"/>
                  </a:lnTo>
                  <a:lnTo>
                    <a:pt x="1024127" y="0"/>
                  </a:lnTo>
                  <a:lnTo>
                    <a:pt x="1039963" y="2976"/>
                  </a:lnTo>
                  <a:lnTo>
                    <a:pt x="1052512" y="11239"/>
                  </a:lnTo>
                  <a:lnTo>
                    <a:pt x="1060775" y="23788"/>
                  </a:lnTo>
                  <a:lnTo>
                    <a:pt x="1063752" y="39624"/>
                  </a:lnTo>
                  <a:lnTo>
                    <a:pt x="1063752" y="198119"/>
                  </a:lnTo>
                  <a:lnTo>
                    <a:pt x="1060775" y="213312"/>
                  </a:lnTo>
                  <a:lnTo>
                    <a:pt x="1052512" y="225932"/>
                  </a:lnTo>
                  <a:lnTo>
                    <a:pt x="1039963" y="234553"/>
                  </a:lnTo>
                  <a:lnTo>
                    <a:pt x="1024127" y="237743"/>
                  </a:lnTo>
                  <a:lnTo>
                    <a:pt x="41148" y="237743"/>
                  </a:lnTo>
                  <a:lnTo>
                    <a:pt x="25074" y="234553"/>
                  </a:lnTo>
                  <a:lnTo>
                    <a:pt x="12001" y="225932"/>
                  </a:lnTo>
                  <a:lnTo>
                    <a:pt x="3214" y="213312"/>
                  </a:lnTo>
                  <a:lnTo>
                    <a:pt x="0" y="198119"/>
                  </a:lnTo>
                  <a:lnTo>
                    <a:pt x="0" y="39624"/>
                  </a:lnTo>
                  <a:close/>
                </a:path>
              </a:pathLst>
            </a:custGeom>
            <a:ln w="21336">
              <a:solidFill>
                <a:srgbClr val="FF6600"/>
              </a:solidFill>
            </a:ln>
          </p:spPr>
          <p:txBody>
            <a:bodyPr wrap="square" lIns="0" tIns="0" rIns="0" bIns="0" rtlCol="0"/>
            <a:lstStyle/>
            <a:p>
              <a:endParaRPr/>
            </a:p>
          </p:txBody>
        </p:sp>
        <p:pic>
          <p:nvPicPr>
            <p:cNvPr id="18" name="object 18"/>
            <p:cNvPicPr/>
            <p:nvPr/>
          </p:nvPicPr>
          <p:blipFill>
            <a:blip r:embed="rId5" cstate="print"/>
            <a:stretch>
              <a:fillRect/>
            </a:stretch>
          </p:blipFill>
          <p:spPr>
            <a:xfrm>
              <a:off x="7216140" y="5280660"/>
              <a:ext cx="1267967" cy="249935"/>
            </a:xfrm>
            <a:prstGeom prst="rect">
              <a:avLst/>
            </a:prstGeom>
          </p:spPr>
        </p:pic>
        <p:sp>
          <p:nvSpPr>
            <p:cNvPr id="19" name="object 19"/>
            <p:cNvSpPr/>
            <p:nvPr/>
          </p:nvSpPr>
          <p:spPr>
            <a:xfrm>
              <a:off x="7217664" y="5286756"/>
              <a:ext cx="1263650" cy="238125"/>
            </a:xfrm>
            <a:custGeom>
              <a:avLst/>
              <a:gdLst/>
              <a:ahLst/>
              <a:cxnLst/>
              <a:rect l="l" t="t" r="r" b="b"/>
              <a:pathLst>
                <a:path w="1263650" h="238125">
                  <a:moveTo>
                    <a:pt x="0" y="39624"/>
                  </a:moveTo>
                  <a:lnTo>
                    <a:pt x="3214" y="23788"/>
                  </a:lnTo>
                  <a:lnTo>
                    <a:pt x="12001" y="11239"/>
                  </a:lnTo>
                  <a:lnTo>
                    <a:pt x="25074" y="2976"/>
                  </a:lnTo>
                  <a:lnTo>
                    <a:pt x="41148" y="0"/>
                  </a:lnTo>
                  <a:lnTo>
                    <a:pt x="1223771" y="0"/>
                  </a:lnTo>
                  <a:lnTo>
                    <a:pt x="1239607" y="2976"/>
                  </a:lnTo>
                  <a:lnTo>
                    <a:pt x="1252156" y="11239"/>
                  </a:lnTo>
                  <a:lnTo>
                    <a:pt x="1260419" y="23788"/>
                  </a:lnTo>
                  <a:lnTo>
                    <a:pt x="1263395" y="39624"/>
                  </a:lnTo>
                  <a:lnTo>
                    <a:pt x="1263395" y="198119"/>
                  </a:lnTo>
                  <a:lnTo>
                    <a:pt x="1260419" y="213312"/>
                  </a:lnTo>
                  <a:lnTo>
                    <a:pt x="1252156" y="225932"/>
                  </a:lnTo>
                  <a:lnTo>
                    <a:pt x="1239607" y="234553"/>
                  </a:lnTo>
                  <a:lnTo>
                    <a:pt x="1223771" y="237743"/>
                  </a:lnTo>
                  <a:lnTo>
                    <a:pt x="41148" y="237743"/>
                  </a:lnTo>
                  <a:lnTo>
                    <a:pt x="25074" y="234553"/>
                  </a:lnTo>
                  <a:lnTo>
                    <a:pt x="12001" y="225932"/>
                  </a:lnTo>
                  <a:lnTo>
                    <a:pt x="3214" y="213312"/>
                  </a:lnTo>
                  <a:lnTo>
                    <a:pt x="0" y="198119"/>
                  </a:lnTo>
                  <a:lnTo>
                    <a:pt x="0" y="39624"/>
                  </a:lnTo>
                  <a:close/>
                </a:path>
              </a:pathLst>
            </a:custGeom>
            <a:ln w="21336">
              <a:solidFill>
                <a:srgbClr val="FF6600"/>
              </a:solidFill>
            </a:ln>
          </p:spPr>
          <p:txBody>
            <a:bodyPr wrap="square" lIns="0" tIns="0" rIns="0" bIns="0" rtlCol="0"/>
            <a:lstStyle/>
            <a:p>
              <a:endParaRPr/>
            </a:p>
          </p:txBody>
        </p:sp>
      </p:grpSp>
      <p:sp>
        <p:nvSpPr>
          <p:cNvPr id="20" name="object 20"/>
          <p:cNvSpPr txBox="1"/>
          <p:nvPr/>
        </p:nvSpPr>
        <p:spPr>
          <a:xfrm>
            <a:off x="7424434" y="5299981"/>
            <a:ext cx="788670" cy="201295"/>
          </a:xfrm>
          <a:prstGeom prst="rect">
            <a:avLst/>
          </a:prstGeom>
        </p:spPr>
        <p:txBody>
          <a:bodyPr vert="horz" wrap="square" lIns="0" tIns="12700" rIns="0" bIns="0" rtlCol="0">
            <a:spAutoFit/>
          </a:bodyPr>
          <a:lstStyle/>
          <a:p>
            <a:pPr marL="12700">
              <a:lnSpc>
                <a:spcPct val="100000"/>
              </a:lnSpc>
              <a:spcBef>
                <a:spcPts val="100"/>
              </a:spcBef>
            </a:pPr>
            <a:r>
              <a:rPr sz="1150" b="1" dirty="0">
                <a:solidFill>
                  <a:srgbClr val="E64B00"/>
                </a:solidFill>
                <a:latin typeface="Calibri"/>
                <a:cs typeface="Calibri"/>
              </a:rPr>
              <a:t>Slim</a:t>
            </a:r>
            <a:r>
              <a:rPr sz="1150" b="1" spc="-10" dirty="0">
                <a:solidFill>
                  <a:srgbClr val="E64B00"/>
                </a:solidFill>
                <a:latin typeface="Calibri"/>
                <a:cs typeface="Calibri"/>
              </a:rPr>
              <a:t> </a:t>
            </a:r>
            <a:r>
              <a:rPr sz="1150" b="1" dirty="0">
                <a:solidFill>
                  <a:srgbClr val="E64B00"/>
                </a:solidFill>
                <a:latin typeface="Calibri"/>
                <a:cs typeface="Calibri"/>
              </a:rPr>
              <a:t>can</a:t>
            </a:r>
            <a:r>
              <a:rPr sz="1150" b="1" spc="10" dirty="0">
                <a:solidFill>
                  <a:srgbClr val="E64B00"/>
                </a:solidFill>
                <a:latin typeface="Calibri"/>
                <a:cs typeface="Calibri"/>
              </a:rPr>
              <a:t> </a:t>
            </a:r>
            <a:r>
              <a:rPr sz="1150" b="1" spc="-25" dirty="0">
                <a:solidFill>
                  <a:srgbClr val="E64B00"/>
                </a:solidFill>
                <a:latin typeface="Calibri"/>
                <a:cs typeface="Calibri"/>
              </a:rPr>
              <a:t>200</a:t>
            </a:r>
            <a:endParaRPr sz="1150">
              <a:latin typeface="Calibri"/>
              <a:cs typeface="Calibri"/>
            </a:endParaRPr>
          </a:p>
        </p:txBody>
      </p:sp>
      <p:sp>
        <p:nvSpPr>
          <p:cNvPr id="21" name="object 21"/>
          <p:cNvSpPr txBox="1">
            <a:spLocks noGrp="1"/>
          </p:cNvSpPr>
          <p:nvPr>
            <p:ph type="title"/>
          </p:nvPr>
        </p:nvSpPr>
        <p:spPr>
          <a:prstGeom prst="rect">
            <a:avLst/>
          </a:prstGeom>
        </p:spPr>
        <p:txBody>
          <a:bodyPr vert="horz" wrap="square" lIns="0" tIns="101843" rIns="0" bIns="0" rtlCol="0">
            <a:spAutoFit/>
          </a:bodyPr>
          <a:lstStyle/>
          <a:p>
            <a:pPr marL="1001394">
              <a:lnSpc>
                <a:spcPct val="100000"/>
              </a:lnSpc>
              <a:spcBef>
                <a:spcPts val="130"/>
              </a:spcBef>
            </a:pPr>
            <a:r>
              <a:rPr dirty="0"/>
              <a:t>Change</a:t>
            </a:r>
            <a:r>
              <a:rPr spc="65" dirty="0"/>
              <a:t> </a:t>
            </a:r>
            <a:r>
              <a:rPr dirty="0"/>
              <a:t>Format</a:t>
            </a:r>
            <a:r>
              <a:rPr spc="30" dirty="0"/>
              <a:t> </a:t>
            </a:r>
            <a:r>
              <a:rPr dirty="0"/>
              <a:t>Body</a:t>
            </a:r>
            <a:r>
              <a:rPr spc="45" dirty="0"/>
              <a:t> </a:t>
            </a:r>
            <a:r>
              <a:rPr dirty="0"/>
              <a:t>&amp;</a:t>
            </a:r>
            <a:r>
              <a:rPr spc="50" dirty="0"/>
              <a:t> </a:t>
            </a:r>
            <a:r>
              <a:rPr dirty="0"/>
              <a:t>Neck</a:t>
            </a:r>
            <a:r>
              <a:rPr spc="45" dirty="0"/>
              <a:t> </a:t>
            </a:r>
            <a:r>
              <a:rPr dirty="0"/>
              <a:t>cans</a:t>
            </a:r>
            <a:r>
              <a:rPr spc="45" dirty="0"/>
              <a:t> </a:t>
            </a:r>
            <a:r>
              <a:rPr dirty="0"/>
              <a:t>Filler</a:t>
            </a:r>
            <a:r>
              <a:rPr spc="35" dirty="0"/>
              <a:t> </a:t>
            </a:r>
            <a:r>
              <a:rPr dirty="0"/>
              <a:t>Key</a:t>
            </a:r>
            <a:r>
              <a:rPr spc="50" dirty="0"/>
              <a:t> </a:t>
            </a:r>
            <a:r>
              <a:rPr spc="-10" dirty="0"/>
              <a:t>Improvement</a:t>
            </a:r>
          </a:p>
        </p:txBody>
      </p:sp>
      <p:pic>
        <p:nvPicPr>
          <p:cNvPr id="22" name="object 22"/>
          <p:cNvPicPr/>
          <p:nvPr/>
        </p:nvPicPr>
        <p:blipFill>
          <a:blip r:embed="rId6" cstate="print"/>
          <a:stretch>
            <a:fillRect/>
          </a:stretch>
        </p:blipFill>
        <p:spPr>
          <a:xfrm>
            <a:off x="8529828" y="1141475"/>
            <a:ext cx="897635" cy="565404"/>
          </a:xfrm>
          <a:prstGeom prst="rect">
            <a:avLst/>
          </a:prstGeom>
        </p:spPr>
      </p:pic>
      <p:pic>
        <p:nvPicPr>
          <p:cNvPr id="23" name="object 23"/>
          <p:cNvPicPr/>
          <p:nvPr/>
        </p:nvPicPr>
        <p:blipFill>
          <a:blip r:embed="rId7" cstate="print"/>
          <a:stretch>
            <a:fillRect/>
          </a:stretch>
        </p:blipFill>
        <p:spPr>
          <a:xfrm>
            <a:off x="7652003" y="2093976"/>
            <a:ext cx="1871471" cy="1728216"/>
          </a:xfrm>
          <a:prstGeom prst="rect">
            <a:avLst/>
          </a:prstGeom>
        </p:spPr>
      </p:pic>
      <p:pic>
        <p:nvPicPr>
          <p:cNvPr id="24" name="object 24"/>
          <p:cNvPicPr/>
          <p:nvPr/>
        </p:nvPicPr>
        <p:blipFill>
          <a:blip r:embed="rId8" cstate="print"/>
          <a:stretch>
            <a:fillRect/>
          </a:stretch>
        </p:blipFill>
        <p:spPr>
          <a:xfrm>
            <a:off x="341375" y="5971032"/>
            <a:ext cx="831144" cy="565403"/>
          </a:xfrm>
          <a:prstGeom prst="rect">
            <a:avLst/>
          </a:pr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2008632" y="2671013"/>
            <a:ext cx="4488459" cy="2132081"/>
          </a:xfrm>
          <a:prstGeom prst="rect">
            <a:avLst/>
          </a:prstGeom>
        </p:spPr>
      </p:pic>
      <p:pic>
        <p:nvPicPr>
          <p:cNvPr id="3" name="object 3"/>
          <p:cNvPicPr/>
          <p:nvPr/>
        </p:nvPicPr>
        <p:blipFill>
          <a:blip r:embed="rId3" cstate="print"/>
          <a:stretch>
            <a:fillRect/>
          </a:stretch>
        </p:blipFill>
        <p:spPr>
          <a:xfrm>
            <a:off x="4563617" y="2000250"/>
            <a:ext cx="248411" cy="249936"/>
          </a:xfrm>
          <a:prstGeom prst="rect">
            <a:avLst/>
          </a:prstGeom>
        </p:spPr>
      </p:pic>
      <p:sp>
        <p:nvSpPr>
          <p:cNvPr id="4" name="object 4"/>
          <p:cNvSpPr txBox="1"/>
          <p:nvPr/>
        </p:nvSpPr>
        <p:spPr>
          <a:xfrm>
            <a:off x="4615652" y="1982255"/>
            <a:ext cx="151765" cy="252729"/>
          </a:xfrm>
          <a:prstGeom prst="rect">
            <a:avLst/>
          </a:prstGeom>
        </p:spPr>
        <p:txBody>
          <a:bodyPr vert="horz" wrap="square" lIns="0" tIns="17145" rIns="0" bIns="0" rtlCol="0">
            <a:spAutoFit/>
          </a:bodyPr>
          <a:lstStyle/>
          <a:p>
            <a:pPr marL="12700">
              <a:lnSpc>
                <a:spcPct val="100000"/>
              </a:lnSpc>
              <a:spcBef>
                <a:spcPts val="135"/>
              </a:spcBef>
            </a:pPr>
            <a:r>
              <a:rPr sz="1450" spc="-50" dirty="0">
                <a:latin typeface="Arial MT"/>
                <a:cs typeface="Arial MT"/>
              </a:rPr>
              <a:t>A</a:t>
            </a:r>
            <a:endParaRPr sz="1450">
              <a:latin typeface="Arial MT"/>
              <a:cs typeface="Arial MT"/>
            </a:endParaRPr>
          </a:p>
        </p:txBody>
      </p:sp>
      <p:pic>
        <p:nvPicPr>
          <p:cNvPr id="5" name="object 5"/>
          <p:cNvPicPr/>
          <p:nvPr/>
        </p:nvPicPr>
        <p:blipFill>
          <a:blip r:embed="rId4" cstate="print"/>
          <a:stretch>
            <a:fillRect/>
          </a:stretch>
        </p:blipFill>
        <p:spPr>
          <a:xfrm>
            <a:off x="4973573" y="4740402"/>
            <a:ext cx="248411" cy="248412"/>
          </a:xfrm>
          <a:prstGeom prst="rect">
            <a:avLst/>
          </a:prstGeom>
        </p:spPr>
      </p:pic>
      <p:sp>
        <p:nvSpPr>
          <p:cNvPr id="6" name="object 6"/>
          <p:cNvSpPr txBox="1"/>
          <p:nvPr/>
        </p:nvSpPr>
        <p:spPr>
          <a:xfrm>
            <a:off x="5025624" y="4722413"/>
            <a:ext cx="151765" cy="252729"/>
          </a:xfrm>
          <a:prstGeom prst="rect">
            <a:avLst/>
          </a:prstGeom>
        </p:spPr>
        <p:txBody>
          <a:bodyPr vert="horz" wrap="square" lIns="0" tIns="17145" rIns="0" bIns="0" rtlCol="0">
            <a:spAutoFit/>
          </a:bodyPr>
          <a:lstStyle/>
          <a:p>
            <a:pPr marL="12700">
              <a:lnSpc>
                <a:spcPct val="100000"/>
              </a:lnSpc>
              <a:spcBef>
                <a:spcPts val="135"/>
              </a:spcBef>
            </a:pPr>
            <a:r>
              <a:rPr sz="1450" spc="-50" dirty="0">
                <a:latin typeface="Arial MT"/>
                <a:cs typeface="Arial MT"/>
              </a:rPr>
              <a:t>B</a:t>
            </a:r>
            <a:endParaRPr sz="1450">
              <a:latin typeface="Arial MT"/>
              <a:cs typeface="Arial MT"/>
            </a:endParaRPr>
          </a:p>
        </p:txBody>
      </p:sp>
      <p:pic>
        <p:nvPicPr>
          <p:cNvPr id="7" name="object 7"/>
          <p:cNvPicPr/>
          <p:nvPr/>
        </p:nvPicPr>
        <p:blipFill>
          <a:blip r:embed="rId5" cstate="print"/>
          <a:stretch>
            <a:fillRect/>
          </a:stretch>
        </p:blipFill>
        <p:spPr>
          <a:xfrm>
            <a:off x="2273045" y="4045458"/>
            <a:ext cx="248411" cy="249936"/>
          </a:xfrm>
          <a:prstGeom prst="rect">
            <a:avLst/>
          </a:prstGeom>
        </p:spPr>
      </p:pic>
      <p:sp>
        <p:nvSpPr>
          <p:cNvPr id="8" name="object 8"/>
          <p:cNvSpPr txBox="1"/>
          <p:nvPr/>
        </p:nvSpPr>
        <p:spPr>
          <a:xfrm>
            <a:off x="2325144" y="4027408"/>
            <a:ext cx="161925" cy="252729"/>
          </a:xfrm>
          <a:prstGeom prst="rect">
            <a:avLst/>
          </a:prstGeom>
        </p:spPr>
        <p:txBody>
          <a:bodyPr vert="horz" wrap="square" lIns="0" tIns="17145" rIns="0" bIns="0" rtlCol="0">
            <a:spAutoFit/>
          </a:bodyPr>
          <a:lstStyle/>
          <a:p>
            <a:pPr marL="12700">
              <a:lnSpc>
                <a:spcPct val="100000"/>
              </a:lnSpc>
              <a:spcBef>
                <a:spcPts val="135"/>
              </a:spcBef>
            </a:pPr>
            <a:r>
              <a:rPr sz="1450" spc="-50" dirty="0">
                <a:latin typeface="Arial MT"/>
                <a:cs typeface="Arial MT"/>
              </a:rPr>
              <a:t>C</a:t>
            </a:r>
            <a:endParaRPr sz="1450">
              <a:latin typeface="Arial MT"/>
              <a:cs typeface="Arial MT"/>
            </a:endParaRPr>
          </a:p>
        </p:txBody>
      </p:sp>
      <p:sp>
        <p:nvSpPr>
          <p:cNvPr id="9" name="object 9"/>
          <p:cNvSpPr/>
          <p:nvPr/>
        </p:nvSpPr>
        <p:spPr>
          <a:xfrm>
            <a:off x="2481072" y="3323844"/>
            <a:ext cx="836930" cy="777240"/>
          </a:xfrm>
          <a:custGeom>
            <a:avLst/>
            <a:gdLst/>
            <a:ahLst/>
            <a:cxnLst/>
            <a:rect l="l" t="t" r="r" b="b"/>
            <a:pathLst>
              <a:path w="836929" h="777239">
                <a:moveTo>
                  <a:pt x="784814" y="36091"/>
                </a:moveTo>
                <a:lnTo>
                  <a:pt x="769620" y="19812"/>
                </a:lnTo>
                <a:lnTo>
                  <a:pt x="836676" y="0"/>
                </a:lnTo>
                <a:lnTo>
                  <a:pt x="825901" y="28956"/>
                </a:lnTo>
                <a:lnTo>
                  <a:pt x="792480" y="28956"/>
                </a:lnTo>
                <a:lnTo>
                  <a:pt x="784814" y="36091"/>
                </a:lnTo>
                <a:close/>
              </a:path>
              <a:path w="836929" h="777239">
                <a:moveTo>
                  <a:pt x="795855" y="47921"/>
                </a:moveTo>
                <a:lnTo>
                  <a:pt x="784814" y="36091"/>
                </a:lnTo>
                <a:lnTo>
                  <a:pt x="792480" y="28956"/>
                </a:lnTo>
                <a:lnTo>
                  <a:pt x="803147" y="41147"/>
                </a:lnTo>
                <a:lnTo>
                  <a:pt x="795855" y="47921"/>
                </a:lnTo>
                <a:close/>
              </a:path>
              <a:path w="836929" h="777239">
                <a:moveTo>
                  <a:pt x="812292" y="65531"/>
                </a:moveTo>
                <a:lnTo>
                  <a:pt x="795855" y="47921"/>
                </a:lnTo>
                <a:lnTo>
                  <a:pt x="803147" y="41147"/>
                </a:lnTo>
                <a:lnTo>
                  <a:pt x="792480" y="28956"/>
                </a:lnTo>
                <a:lnTo>
                  <a:pt x="825901" y="28956"/>
                </a:lnTo>
                <a:lnTo>
                  <a:pt x="812292" y="65531"/>
                </a:lnTo>
                <a:close/>
              </a:path>
              <a:path w="836929" h="777239">
                <a:moveTo>
                  <a:pt x="10668" y="777240"/>
                </a:moveTo>
                <a:lnTo>
                  <a:pt x="0" y="766572"/>
                </a:lnTo>
                <a:lnTo>
                  <a:pt x="784814" y="36091"/>
                </a:lnTo>
                <a:lnTo>
                  <a:pt x="795855" y="47921"/>
                </a:lnTo>
                <a:lnTo>
                  <a:pt x="10668" y="777240"/>
                </a:lnTo>
                <a:close/>
              </a:path>
            </a:pathLst>
          </a:custGeom>
          <a:solidFill>
            <a:srgbClr val="954F72"/>
          </a:solidFill>
        </p:spPr>
        <p:txBody>
          <a:bodyPr wrap="square" lIns="0" tIns="0" rIns="0" bIns="0" rtlCol="0"/>
          <a:lstStyle/>
          <a:p>
            <a:endParaRPr/>
          </a:p>
        </p:txBody>
      </p:sp>
      <p:sp>
        <p:nvSpPr>
          <p:cNvPr id="10" name="object 10"/>
          <p:cNvSpPr/>
          <p:nvPr/>
        </p:nvSpPr>
        <p:spPr>
          <a:xfrm>
            <a:off x="4445495" y="3262883"/>
            <a:ext cx="1428115" cy="1489075"/>
          </a:xfrm>
          <a:custGeom>
            <a:avLst/>
            <a:gdLst/>
            <a:ahLst/>
            <a:cxnLst/>
            <a:rect l="l" t="t" r="r" b="b"/>
            <a:pathLst>
              <a:path w="1428114" h="1489075">
                <a:moveTo>
                  <a:pt x="1427988" y="179832"/>
                </a:moveTo>
                <a:lnTo>
                  <a:pt x="1368552" y="217932"/>
                </a:lnTo>
                <a:lnTo>
                  <a:pt x="1388999" y="230200"/>
                </a:lnTo>
                <a:lnTo>
                  <a:pt x="672541" y="1439405"/>
                </a:lnTo>
                <a:lnTo>
                  <a:pt x="947331" y="64008"/>
                </a:lnTo>
                <a:lnTo>
                  <a:pt x="970800" y="68580"/>
                </a:lnTo>
                <a:lnTo>
                  <a:pt x="965923" y="50292"/>
                </a:lnTo>
                <a:lnTo>
                  <a:pt x="952512" y="0"/>
                </a:lnTo>
                <a:lnTo>
                  <a:pt x="908316" y="56388"/>
                </a:lnTo>
                <a:lnTo>
                  <a:pt x="932078" y="61036"/>
                </a:lnTo>
                <a:lnTo>
                  <a:pt x="652170" y="1462049"/>
                </a:lnTo>
                <a:lnTo>
                  <a:pt x="35153" y="172834"/>
                </a:lnTo>
                <a:lnTo>
                  <a:pt x="56388" y="163080"/>
                </a:lnTo>
                <a:lnTo>
                  <a:pt x="1524" y="118884"/>
                </a:lnTo>
                <a:lnTo>
                  <a:pt x="0" y="188988"/>
                </a:lnTo>
                <a:lnTo>
                  <a:pt x="20916" y="179374"/>
                </a:lnTo>
                <a:lnTo>
                  <a:pt x="647700" y="1488960"/>
                </a:lnTo>
                <a:lnTo>
                  <a:pt x="653745" y="1485607"/>
                </a:lnTo>
                <a:lnTo>
                  <a:pt x="656285" y="1486115"/>
                </a:lnTo>
                <a:lnTo>
                  <a:pt x="661416" y="1488960"/>
                </a:lnTo>
                <a:lnTo>
                  <a:pt x="662381" y="1487335"/>
                </a:lnTo>
                <a:lnTo>
                  <a:pt x="662952" y="1487436"/>
                </a:lnTo>
                <a:lnTo>
                  <a:pt x="663270" y="1485823"/>
                </a:lnTo>
                <a:lnTo>
                  <a:pt x="1402448" y="238277"/>
                </a:lnTo>
                <a:lnTo>
                  <a:pt x="1421892" y="249936"/>
                </a:lnTo>
                <a:lnTo>
                  <a:pt x="1424419" y="220992"/>
                </a:lnTo>
                <a:lnTo>
                  <a:pt x="1427988" y="179832"/>
                </a:lnTo>
                <a:close/>
              </a:path>
            </a:pathLst>
          </a:custGeom>
          <a:solidFill>
            <a:srgbClr val="954F72"/>
          </a:solidFill>
        </p:spPr>
        <p:txBody>
          <a:bodyPr wrap="square" lIns="0" tIns="0" rIns="0" bIns="0" rtlCol="0"/>
          <a:lstStyle/>
          <a:p>
            <a:endParaRPr/>
          </a:p>
        </p:txBody>
      </p:sp>
      <p:sp>
        <p:nvSpPr>
          <p:cNvPr id="11" name="object 11"/>
          <p:cNvSpPr/>
          <p:nvPr/>
        </p:nvSpPr>
        <p:spPr>
          <a:xfrm>
            <a:off x="3793236" y="2246375"/>
            <a:ext cx="2258695" cy="957580"/>
          </a:xfrm>
          <a:custGeom>
            <a:avLst/>
            <a:gdLst/>
            <a:ahLst/>
            <a:cxnLst/>
            <a:rect l="l" t="t" r="r" b="b"/>
            <a:pathLst>
              <a:path w="2258695" h="957580">
                <a:moveTo>
                  <a:pt x="2258568" y="601980"/>
                </a:moveTo>
                <a:lnTo>
                  <a:pt x="2247138" y="588264"/>
                </a:lnTo>
                <a:lnTo>
                  <a:pt x="2212848" y="547116"/>
                </a:lnTo>
                <a:lnTo>
                  <a:pt x="2203615" y="569023"/>
                </a:lnTo>
                <a:lnTo>
                  <a:pt x="893064" y="0"/>
                </a:lnTo>
                <a:lnTo>
                  <a:pt x="890231" y="6337"/>
                </a:lnTo>
                <a:lnTo>
                  <a:pt x="885444" y="1524"/>
                </a:lnTo>
                <a:lnTo>
                  <a:pt x="37680" y="906703"/>
                </a:lnTo>
                <a:lnTo>
                  <a:pt x="19812" y="890028"/>
                </a:lnTo>
                <a:lnTo>
                  <a:pt x="0" y="957084"/>
                </a:lnTo>
                <a:lnTo>
                  <a:pt x="65532" y="932700"/>
                </a:lnTo>
                <a:lnTo>
                  <a:pt x="57365" y="925080"/>
                </a:lnTo>
                <a:lnTo>
                  <a:pt x="48704" y="916990"/>
                </a:lnTo>
                <a:lnTo>
                  <a:pt x="877773" y="31788"/>
                </a:lnTo>
                <a:lnTo>
                  <a:pt x="776211" y="596836"/>
                </a:lnTo>
                <a:lnTo>
                  <a:pt x="752856" y="592836"/>
                </a:lnTo>
                <a:lnTo>
                  <a:pt x="772668" y="659892"/>
                </a:lnTo>
                <a:lnTo>
                  <a:pt x="810717" y="609600"/>
                </a:lnTo>
                <a:lnTo>
                  <a:pt x="815340" y="603504"/>
                </a:lnTo>
                <a:lnTo>
                  <a:pt x="791260" y="599401"/>
                </a:lnTo>
                <a:lnTo>
                  <a:pt x="895146" y="21399"/>
                </a:lnTo>
                <a:lnTo>
                  <a:pt x="1964931" y="866432"/>
                </a:lnTo>
                <a:lnTo>
                  <a:pt x="1950720" y="883932"/>
                </a:lnTo>
                <a:lnTo>
                  <a:pt x="2019300" y="899172"/>
                </a:lnTo>
                <a:lnTo>
                  <a:pt x="2007577" y="873252"/>
                </a:lnTo>
                <a:lnTo>
                  <a:pt x="1990344" y="835152"/>
                </a:lnTo>
                <a:lnTo>
                  <a:pt x="1975294" y="853681"/>
                </a:lnTo>
                <a:lnTo>
                  <a:pt x="941793" y="37604"/>
                </a:lnTo>
                <a:lnTo>
                  <a:pt x="2197252" y="584136"/>
                </a:lnTo>
                <a:lnTo>
                  <a:pt x="2188464" y="605028"/>
                </a:lnTo>
                <a:lnTo>
                  <a:pt x="2258568" y="601980"/>
                </a:lnTo>
                <a:close/>
              </a:path>
            </a:pathLst>
          </a:custGeom>
          <a:solidFill>
            <a:srgbClr val="954F72"/>
          </a:solidFill>
        </p:spPr>
        <p:txBody>
          <a:bodyPr wrap="square" lIns="0" tIns="0" rIns="0" bIns="0" rtlCol="0"/>
          <a:lstStyle/>
          <a:p>
            <a:endParaRPr/>
          </a:p>
        </p:txBody>
      </p:sp>
      <p:sp>
        <p:nvSpPr>
          <p:cNvPr id="12" name="object 12"/>
          <p:cNvSpPr txBox="1"/>
          <p:nvPr/>
        </p:nvSpPr>
        <p:spPr>
          <a:xfrm>
            <a:off x="6814804" y="4710175"/>
            <a:ext cx="1293495" cy="376555"/>
          </a:xfrm>
          <a:prstGeom prst="rect">
            <a:avLst/>
          </a:prstGeom>
        </p:spPr>
        <p:txBody>
          <a:bodyPr vert="horz" wrap="square" lIns="0" tIns="12700" rIns="0" bIns="0" rtlCol="0">
            <a:spAutoFit/>
          </a:bodyPr>
          <a:lstStyle/>
          <a:p>
            <a:pPr marL="12700" marR="5080">
              <a:lnSpc>
                <a:spcPct val="100000"/>
              </a:lnSpc>
              <a:spcBef>
                <a:spcPts val="100"/>
              </a:spcBef>
            </a:pPr>
            <a:r>
              <a:rPr sz="1150" b="1" i="1" dirty="0">
                <a:solidFill>
                  <a:srgbClr val="000099"/>
                </a:solidFill>
                <a:latin typeface="Arial"/>
                <a:cs typeface="Arial"/>
              </a:rPr>
              <a:t>Position</a:t>
            </a:r>
            <a:r>
              <a:rPr sz="1150" b="1" i="1" spc="-35" dirty="0">
                <a:solidFill>
                  <a:srgbClr val="000099"/>
                </a:solidFill>
                <a:latin typeface="Arial"/>
                <a:cs typeface="Arial"/>
              </a:rPr>
              <a:t> </a:t>
            </a:r>
            <a:r>
              <a:rPr sz="1150" b="1" i="1" dirty="0">
                <a:solidFill>
                  <a:srgbClr val="000099"/>
                </a:solidFill>
                <a:latin typeface="Arial"/>
                <a:cs typeface="Arial"/>
              </a:rPr>
              <a:t>of</a:t>
            </a:r>
            <a:r>
              <a:rPr sz="1150" b="1" i="1" spc="-25" dirty="0">
                <a:solidFill>
                  <a:srgbClr val="000099"/>
                </a:solidFill>
                <a:latin typeface="Arial"/>
                <a:cs typeface="Arial"/>
              </a:rPr>
              <a:t> </a:t>
            </a:r>
            <a:r>
              <a:rPr sz="1150" b="1" i="1" spc="-10" dirty="0">
                <a:solidFill>
                  <a:srgbClr val="000099"/>
                </a:solidFill>
                <a:latin typeface="Arial"/>
                <a:cs typeface="Arial"/>
              </a:rPr>
              <a:t>guides </a:t>
            </a:r>
            <a:r>
              <a:rPr sz="1150" b="1" i="1" dirty="0">
                <a:solidFill>
                  <a:srgbClr val="000099"/>
                </a:solidFill>
                <a:latin typeface="Arial"/>
                <a:cs typeface="Arial"/>
              </a:rPr>
              <a:t>on</a:t>
            </a:r>
            <a:r>
              <a:rPr sz="1150" b="1" i="1" spc="-5" dirty="0">
                <a:solidFill>
                  <a:srgbClr val="000099"/>
                </a:solidFill>
                <a:latin typeface="Arial"/>
                <a:cs typeface="Arial"/>
              </a:rPr>
              <a:t> </a:t>
            </a:r>
            <a:r>
              <a:rPr sz="1150" b="1" i="1" dirty="0">
                <a:solidFill>
                  <a:srgbClr val="000099"/>
                </a:solidFill>
                <a:latin typeface="Arial"/>
                <a:cs typeface="Arial"/>
              </a:rPr>
              <a:t>the</a:t>
            </a:r>
            <a:r>
              <a:rPr sz="1150" b="1" i="1" spc="-20" dirty="0">
                <a:solidFill>
                  <a:srgbClr val="000099"/>
                </a:solidFill>
                <a:latin typeface="Arial"/>
                <a:cs typeface="Arial"/>
              </a:rPr>
              <a:t> </a:t>
            </a:r>
            <a:r>
              <a:rPr sz="1150" b="1" i="1" spc="-10" dirty="0">
                <a:solidFill>
                  <a:srgbClr val="000099"/>
                </a:solidFill>
                <a:latin typeface="Arial"/>
                <a:cs typeface="Arial"/>
              </a:rPr>
              <a:t>machine</a:t>
            </a:r>
            <a:endParaRPr sz="1150">
              <a:latin typeface="Arial"/>
              <a:cs typeface="Arial"/>
            </a:endParaRPr>
          </a:p>
        </p:txBody>
      </p:sp>
      <p:grpSp>
        <p:nvGrpSpPr>
          <p:cNvPr id="13" name="object 13"/>
          <p:cNvGrpSpPr/>
          <p:nvPr/>
        </p:nvGrpSpPr>
        <p:grpSpPr>
          <a:xfrm>
            <a:off x="7078980" y="1959864"/>
            <a:ext cx="2768600" cy="2798445"/>
            <a:chOff x="7078980" y="1959864"/>
            <a:chExt cx="2768600" cy="2798445"/>
          </a:xfrm>
        </p:grpSpPr>
        <p:pic>
          <p:nvPicPr>
            <p:cNvPr id="14" name="object 14"/>
            <p:cNvPicPr/>
            <p:nvPr/>
          </p:nvPicPr>
          <p:blipFill>
            <a:blip r:embed="rId6" cstate="print"/>
            <a:stretch>
              <a:fillRect/>
            </a:stretch>
          </p:blipFill>
          <p:spPr>
            <a:xfrm>
              <a:off x="7078980" y="1959864"/>
              <a:ext cx="2232659" cy="2798063"/>
            </a:xfrm>
            <a:prstGeom prst="rect">
              <a:avLst/>
            </a:prstGeom>
          </p:spPr>
        </p:pic>
        <p:sp>
          <p:nvSpPr>
            <p:cNvPr id="15" name="object 15"/>
            <p:cNvSpPr/>
            <p:nvPr/>
          </p:nvSpPr>
          <p:spPr>
            <a:xfrm>
              <a:off x="8950452" y="3806951"/>
              <a:ext cx="890269" cy="890269"/>
            </a:xfrm>
            <a:custGeom>
              <a:avLst/>
              <a:gdLst/>
              <a:ahLst/>
              <a:cxnLst/>
              <a:rect l="l" t="t" r="r" b="b"/>
              <a:pathLst>
                <a:path w="890270" h="890270">
                  <a:moveTo>
                    <a:pt x="0" y="445008"/>
                  </a:moveTo>
                  <a:lnTo>
                    <a:pt x="2616" y="396590"/>
                  </a:lnTo>
                  <a:lnTo>
                    <a:pt x="10282" y="349665"/>
                  </a:lnTo>
                  <a:lnTo>
                    <a:pt x="22725" y="304507"/>
                  </a:lnTo>
                  <a:lnTo>
                    <a:pt x="39671" y="261389"/>
                  </a:lnTo>
                  <a:lnTo>
                    <a:pt x="60847" y="220584"/>
                  </a:lnTo>
                  <a:lnTo>
                    <a:pt x="85977" y="182367"/>
                  </a:lnTo>
                  <a:lnTo>
                    <a:pt x="114790" y="147012"/>
                  </a:lnTo>
                  <a:lnTo>
                    <a:pt x="147012" y="114790"/>
                  </a:lnTo>
                  <a:lnTo>
                    <a:pt x="182367" y="85977"/>
                  </a:lnTo>
                  <a:lnTo>
                    <a:pt x="220584" y="60847"/>
                  </a:lnTo>
                  <a:lnTo>
                    <a:pt x="261389" y="39671"/>
                  </a:lnTo>
                  <a:lnTo>
                    <a:pt x="304507" y="22725"/>
                  </a:lnTo>
                  <a:lnTo>
                    <a:pt x="349665" y="10282"/>
                  </a:lnTo>
                  <a:lnTo>
                    <a:pt x="396590" y="2616"/>
                  </a:lnTo>
                  <a:lnTo>
                    <a:pt x="445008" y="0"/>
                  </a:lnTo>
                  <a:lnTo>
                    <a:pt x="493425" y="2616"/>
                  </a:lnTo>
                  <a:lnTo>
                    <a:pt x="540350" y="10282"/>
                  </a:lnTo>
                  <a:lnTo>
                    <a:pt x="585508" y="22725"/>
                  </a:lnTo>
                  <a:lnTo>
                    <a:pt x="628626" y="39671"/>
                  </a:lnTo>
                  <a:lnTo>
                    <a:pt x="669431" y="60847"/>
                  </a:lnTo>
                  <a:lnTo>
                    <a:pt x="707648" y="85977"/>
                  </a:lnTo>
                  <a:lnTo>
                    <a:pt x="743003" y="114790"/>
                  </a:lnTo>
                  <a:lnTo>
                    <a:pt x="775225" y="147012"/>
                  </a:lnTo>
                  <a:lnTo>
                    <a:pt x="804038" y="182367"/>
                  </a:lnTo>
                  <a:lnTo>
                    <a:pt x="829168" y="220584"/>
                  </a:lnTo>
                  <a:lnTo>
                    <a:pt x="850344" y="261389"/>
                  </a:lnTo>
                  <a:lnTo>
                    <a:pt x="867290" y="304507"/>
                  </a:lnTo>
                  <a:lnTo>
                    <a:pt x="879733" y="349665"/>
                  </a:lnTo>
                  <a:lnTo>
                    <a:pt x="887399" y="396590"/>
                  </a:lnTo>
                  <a:lnTo>
                    <a:pt x="890016" y="445008"/>
                  </a:lnTo>
                  <a:lnTo>
                    <a:pt x="887399" y="493691"/>
                  </a:lnTo>
                  <a:lnTo>
                    <a:pt x="879733" y="540808"/>
                  </a:lnTo>
                  <a:lnTo>
                    <a:pt x="867290" y="586093"/>
                  </a:lnTo>
                  <a:lnTo>
                    <a:pt x="850344" y="629282"/>
                  </a:lnTo>
                  <a:lnTo>
                    <a:pt x="829168" y="670108"/>
                  </a:lnTo>
                  <a:lnTo>
                    <a:pt x="804038" y="708306"/>
                  </a:lnTo>
                  <a:lnTo>
                    <a:pt x="775225" y="743610"/>
                  </a:lnTo>
                  <a:lnTo>
                    <a:pt x="743003" y="775756"/>
                  </a:lnTo>
                  <a:lnTo>
                    <a:pt x="707648" y="804476"/>
                  </a:lnTo>
                  <a:lnTo>
                    <a:pt x="669431" y="829507"/>
                  </a:lnTo>
                  <a:lnTo>
                    <a:pt x="628626" y="850582"/>
                  </a:lnTo>
                  <a:lnTo>
                    <a:pt x="585508" y="867436"/>
                  </a:lnTo>
                  <a:lnTo>
                    <a:pt x="540350" y="879803"/>
                  </a:lnTo>
                  <a:lnTo>
                    <a:pt x="493425" y="887418"/>
                  </a:lnTo>
                  <a:lnTo>
                    <a:pt x="445008" y="890016"/>
                  </a:lnTo>
                  <a:lnTo>
                    <a:pt x="396590" y="887418"/>
                  </a:lnTo>
                  <a:lnTo>
                    <a:pt x="349665" y="879803"/>
                  </a:lnTo>
                  <a:lnTo>
                    <a:pt x="304507" y="867436"/>
                  </a:lnTo>
                  <a:lnTo>
                    <a:pt x="261389" y="850582"/>
                  </a:lnTo>
                  <a:lnTo>
                    <a:pt x="220584" y="829507"/>
                  </a:lnTo>
                  <a:lnTo>
                    <a:pt x="182367" y="804476"/>
                  </a:lnTo>
                  <a:lnTo>
                    <a:pt x="147012" y="775756"/>
                  </a:lnTo>
                  <a:lnTo>
                    <a:pt x="114790" y="743610"/>
                  </a:lnTo>
                  <a:lnTo>
                    <a:pt x="85977" y="708306"/>
                  </a:lnTo>
                  <a:lnTo>
                    <a:pt x="60847" y="670108"/>
                  </a:lnTo>
                  <a:lnTo>
                    <a:pt x="39671" y="629282"/>
                  </a:lnTo>
                  <a:lnTo>
                    <a:pt x="22725" y="586093"/>
                  </a:lnTo>
                  <a:lnTo>
                    <a:pt x="10282" y="540808"/>
                  </a:lnTo>
                  <a:lnTo>
                    <a:pt x="2616" y="493691"/>
                  </a:lnTo>
                  <a:lnTo>
                    <a:pt x="0" y="445008"/>
                  </a:lnTo>
                </a:path>
              </a:pathLst>
            </a:custGeom>
            <a:ln w="13716">
              <a:solidFill>
                <a:srgbClr val="954F72"/>
              </a:solidFill>
            </a:ln>
          </p:spPr>
          <p:txBody>
            <a:bodyPr wrap="square" lIns="0" tIns="0" rIns="0" bIns="0" rtlCol="0"/>
            <a:lstStyle/>
            <a:p>
              <a:endParaRPr/>
            </a:p>
          </p:txBody>
        </p:sp>
        <p:sp>
          <p:nvSpPr>
            <p:cNvPr id="16" name="object 16"/>
            <p:cNvSpPr/>
            <p:nvPr/>
          </p:nvSpPr>
          <p:spPr>
            <a:xfrm>
              <a:off x="8237220" y="2500883"/>
              <a:ext cx="891540" cy="891540"/>
            </a:xfrm>
            <a:custGeom>
              <a:avLst/>
              <a:gdLst/>
              <a:ahLst/>
              <a:cxnLst/>
              <a:rect l="l" t="t" r="r" b="b"/>
              <a:pathLst>
                <a:path w="891540" h="891539">
                  <a:moveTo>
                    <a:pt x="0" y="445008"/>
                  </a:moveTo>
                  <a:lnTo>
                    <a:pt x="2616" y="396590"/>
                  </a:lnTo>
                  <a:lnTo>
                    <a:pt x="10282" y="349665"/>
                  </a:lnTo>
                  <a:lnTo>
                    <a:pt x="22725" y="304507"/>
                  </a:lnTo>
                  <a:lnTo>
                    <a:pt x="39671" y="261389"/>
                  </a:lnTo>
                  <a:lnTo>
                    <a:pt x="60847" y="220584"/>
                  </a:lnTo>
                  <a:lnTo>
                    <a:pt x="85977" y="182367"/>
                  </a:lnTo>
                  <a:lnTo>
                    <a:pt x="114790" y="147012"/>
                  </a:lnTo>
                  <a:lnTo>
                    <a:pt x="147012" y="114790"/>
                  </a:lnTo>
                  <a:lnTo>
                    <a:pt x="182367" y="85977"/>
                  </a:lnTo>
                  <a:lnTo>
                    <a:pt x="220584" y="60847"/>
                  </a:lnTo>
                  <a:lnTo>
                    <a:pt x="261389" y="39671"/>
                  </a:lnTo>
                  <a:lnTo>
                    <a:pt x="304507" y="22725"/>
                  </a:lnTo>
                  <a:lnTo>
                    <a:pt x="349665" y="10282"/>
                  </a:lnTo>
                  <a:lnTo>
                    <a:pt x="396590" y="2616"/>
                  </a:lnTo>
                  <a:lnTo>
                    <a:pt x="445008" y="0"/>
                  </a:lnTo>
                  <a:lnTo>
                    <a:pt x="493710" y="2616"/>
                  </a:lnTo>
                  <a:lnTo>
                    <a:pt x="540882" y="10282"/>
                  </a:lnTo>
                  <a:lnTo>
                    <a:pt x="586252" y="22725"/>
                  </a:lnTo>
                  <a:lnTo>
                    <a:pt x="629549" y="39671"/>
                  </a:lnTo>
                  <a:lnTo>
                    <a:pt x="670503" y="60847"/>
                  </a:lnTo>
                  <a:lnTo>
                    <a:pt x="708842" y="85977"/>
                  </a:lnTo>
                  <a:lnTo>
                    <a:pt x="744296" y="114790"/>
                  </a:lnTo>
                  <a:lnTo>
                    <a:pt x="776594" y="147012"/>
                  </a:lnTo>
                  <a:lnTo>
                    <a:pt x="805464" y="182367"/>
                  </a:lnTo>
                  <a:lnTo>
                    <a:pt x="830636" y="220584"/>
                  </a:lnTo>
                  <a:lnTo>
                    <a:pt x="851839" y="261389"/>
                  </a:lnTo>
                  <a:lnTo>
                    <a:pt x="868801" y="304507"/>
                  </a:lnTo>
                  <a:lnTo>
                    <a:pt x="881253" y="349665"/>
                  </a:lnTo>
                  <a:lnTo>
                    <a:pt x="888923" y="396590"/>
                  </a:lnTo>
                  <a:lnTo>
                    <a:pt x="891539" y="445008"/>
                  </a:lnTo>
                  <a:lnTo>
                    <a:pt x="888923" y="493710"/>
                  </a:lnTo>
                  <a:lnTo>
                    <a:pt x="881253" y="540882"/>
                  </a:lnTo>
                  <a:lnTo>
                    <a:pt x="868801" y="586252"/>
                  </a:lnTo>
                  <a:lnTo>
                    <a:pt x="851839" y="629549"/>
                  </a:lnTo>
                  <a:lnTo>
                    <a:pt x="830636" y="670503"/>
                  </a:lnTo>
                  <a:lnTo>
                    <a:pt x="805464" y="708842"/>
                  </a:lnTo>
                  <a:lnTo>
                    <a:pt x="776594" y="744296"/>
                  </a:lnTo>
                  <a:lnTo>
                    <a:pt x="744296" y="776594"/>
                  </a:lnTo>
                  <a:lnTo>
                    <a:pt x="708842" y="805464"/>
                  </a:lnTo>
                  <a:lnTo>
                    <a:pt x="670503" y="830636"/>
                  </a:lnTo>
                  <a:lnTo>
                    <a:pt x="629549" y="851839"/>
                  </a:lnTo>
                  <a:lnTo>
                    <a:pt x="586252" y="868801"/>
                  </a:lnTo>
                  <a:lnTo>
                    <a:pt x="540882" y="881253"/>
                  </a:lnTo>
                  <a:lnTo>
                    <a:pt x="493710" y="888923"/>
                  </a:lnTo>
                  <a:lnTo>
                    <a:pt x="445008" y="891540"/>
                  </a:lnTo>
                  <a:lnTo>
                    <a:pt x="396590" y="888923"/>
                  </a:lnTo>
                  <a:lnTo>
                    <a:pt x="349665" y="881253"/>
                  </a:lnTo>
                  <a:lnTo>
                    <a:pt x="304507" y="868801"/>
                  </a:lnTo>
                  <a:lnTo>
                    <a:pt x="261389" y="851839"/>
                  </a:lnTo>
                  <a:lnTo>
                    <a:pt x="220584" y="830636"/>
                  </a:lnTo>
                  <a:lnTo>
                    <a:pt x="182367" y="805464"/>
                  </a:lnTo>
                  <a:lnTo>
                    <a:pt x="147012" y="776594"/>
                  </a:lnTo>
                  <a:lnTo>
                    <a:pt x="114790" y="744296"/>
                  </a:lnTo>
                  <a:lnTo>
                    <a:pt x="85977" y="708842"/>
                  </a:lnTo>
                  <a:lnTo>
                    <a:pt x="60847" y="670503"/>
                  </a:lnTo>
                  <a:lnTo>
                    <a:pt x="39671" y="629549"/>
                  </a:lnTo>
                  <a:lnTo>
                    <a:pt x="22725" y="586252"/>
                  </a:lnTo>
                  <a:lnTo>
                    <a:pt x="10282" y="540882"/>
                  </a:lnTo>
                  <a:lnTo>
                    <a:pt x="2616" y="493710"/>
                  </a:lnTo>
                  <a:lnTo>
                    <a:pt x="0" y="445008"/>
                  </a:lnTo>
                </a:path>
              </a:pathLst>
            </a:custGeom>
            <a:ln w="13716">
              <a:solidFill>
                <a:srgbClr val="954F72"/>
              </a:solidFill>
            </a:ln>
          </p:spPr>
          <p:txBody>
            <a:bodyPr wrap="square" lIns="0" tIns="0" rIns="0" bIns="0" rtlCol="0"/>
            <a:lstStyle/>
            <a:p>
              <a:endParaRPr/>
            </a:p>
          </p:txBody>
        </p:sp>
      </p:grpSp>
      <p:sp>
        <p:nvSpPr>
          <p:cNvPr id="17" name="object 17"/>
          <p:cNvSpPr txBox="1"/>
          <p:nvPr/>
        </p:nvSpPr>
        <p:spPr>
          <a:xfrm>
            <a:off x="9333917" y="4181333"/>
            <a:ext cx="97155" cy="177800"/>
          </a:xfrm>
          <a:prstGeom prst="rect">
            <a:avLst/>
          </a:prstGeom>
        </p:spPr>
        <p:txBody>
          <a:bodyPr vert="horz" wrap="square" lIns="0" tIns="12065" rIns="0" bIns="0" rtlCol="0">
            <a:spAutoFit/>
          </a:bodyPr>
          <a:lstStyle/>
          <a:p>
            <a:pPr marL="12700">
              <a:lnSpc>
                <a:spcPct val="100000"/>
              </a:lnSpc>
              <a:spcBef>
                <a:spcPts val="95"/>
              </a:spcBef>
            </a:pPr>
            <a:r>
              <a:rPr sz="1000" b="1" i="1" spc="-50" dirty="0">
                <a:latin typeface="Calibri"/>
                <a:cs typeface="Calibri"/>
              </a:rPr>
              <a:t>R</a:t>
            </a:r>
            <a:endParaRPr sz="1000">
              <a:latin typeface="Calibri"/>
              <a:cs typeface="Calibri"/>
            </a:endParaRPr>
          </a:p>
        </p:txBody>
      </p:sp>
      <p:sp>
        <p:nvSpPr>
          <p:cNvPr id="18" name="object 18"/>
          <p:cNvSpPr txBox="1"/>
          <p:nvPr/>
        </p:nvSpPr>
        <p:spPr>
          <a:xfrm>
            <a:off x="8640509" y="2814322"/>
            <a:ext cx="83820" cy="177800"/>
          </a:xfrm>
          <a:prstGeom prst="rect">
            <a:avLst/>
          </a:prstGeom>
        </p:spPr>
        <p:txBody>
          <a:bodyPr vert="horz" wrap="square" lIns="0" tIns="12065" rIns="0" bIns="0" rtlCol="0">
            <a:spAutoFit/>
          </a:bodyPr>
          <a:lstStyle/>
          <a:p>
            <a:pPr marL="12700">
              <a:lnSpc>
                <a:spcPct val="100000"/>
              </a:lnSpc>
              <a:spcBef>
                <a:spcPts val="95"/>
              </a:spcBef>
            </a:pPr>
            <a:r>
              <a:rPr sz="1000" b="1" i="1" spc="-50" dirty="0">
                <a:latin typeface="Calibri"/>
                <a:cs typeface="Calibri"/>
              </a:rPr>
              <a:t>F</a:t>
            </a:r>
            <a:endParaRPr sz="1000">
              <a:latin typeface="Calibri"/>
              <a:cs typeface="Calibri"/>
            </a:endParaRPr>
          </a:p>
        </p:txBody>
      </p:sp>
      <p:sp>
        <p:nvSpPr>
          <p:cNvPr id="19" name="object 19"/>
          <p:cNvSpPr txBox="1"/>
          <p:nvPr/>
        </p:nvSpPr>
        <p:spPr>
          <a:xfrm>
            <a:off x="8419513" y="4888445"/>
            <a:ext cx="127635" cy="177800"/>
          </a:xfrm>
          <a:prstGeom prst="rect">
            <a:avLst/>
          </a:prstGeom>
        </p:spPr>
        <p:txBody>
          <a:bodyPr vert="horz" wrap="square" lIns="0" tIns="12065" rIns="0" bIns="0" rtlCol="0">
            <a:spAutoFit/>
          </a:bodyPr>
          <a:lstStyle/>
          <a:p>
            <a:pPr marL="12700">
              <a:lnSpc>
                <a:spcPct val="100000"/>
              </a:lnSpc>
              <a:spcBef>
                <a:spcPts val="95"/>
              </a:spcBef>
            </a:pPr>
            <a:r>
              <a:rPr sz="1000" b="1" spc="-25" dirty="0">
                <a:solidFill>
                  <a:srgbClr val="954F72"/>
                </a:solidFill>
                <a:latin typeface="Calibri"/>
                <a:cs typeface="Calibri"/>
              </a:rPr>
              <a:t>In</a:t>
            </a:r>
            <a:endParaRPr sz="1000">
              <a:latin typeface="Calibri"/>
              <a:cs typeface="Calibri"/>
            </a:endParaRPr>
          </a:p>
        </p:txBody>
      </p:sp>
      <p:grpSp>
        <p:nvGrpSpPr>
          <p:cNvPr id="20" name="object 20"/>
          <p:cNvGrpSpPr/>
          <p:nvPr/>
        </p:nvGrpSpPr>
        <p:grpSpPr>
          <a:xfrm>
            <a:off x="8006334" y="3931158"/>
            <a:ext cx="699770" cy="1247140"/>
            <a:chOff x="8006334" y="3931158"/>
            <a:chExt cx="699770" cy="1247140"/>
          </a:xfrm>
        </p:grpSpPr>
        <p:sp>
          <p:nvSpPr>
            <p:cNvPr id="21" name="object 21"/>
            <p:cNvSpPr/>
            <p:nvPr/>
          </p:nvSpPr>
          <p:spPr>
            <a:xfrm>
              <a:off x="8581644" y="4698491"/>
              <a:ext cx="120650" cy="475615"/>
            </a:xfrm>
            <a:custGeom>
              <a:avLst/>
              <a:gdLst/>
              <a:ahLst/>
              <a:cxnLst/>
              <a:rect l="l" t="t" r="r" b="b"/>
              <a:pathLst>
                <a:path w="120650" h="475614">
                  <a:moveTo>
                    <a:pt x="89916" y="460248"/>
                  </a:moveTo>
                  <a:lnTo>
                    <a:pt x="30467" y="460248"/>
                  </a:lnTo>
                  <a:lnTo>
                    <a:pt x="30467" y="475500"/>
                  </a:lnTo>
                  <a:lnTo>
                    <a:pt x="89916" y="475500"/>
                  </a:lnTo>
                  <a:lnTo>
                    <a:pt x="89916" y="460248"/>
                  </a:lnTo>
                  <a:close/>
                </a:path>
                <a:path w="120650" h="475614">
                  <a:moveTo>
                    <a:pt x="89916" y="416064"/>
                  </a:moveTo>
                  <a:lnTo>
                    <a:pt x="30467" y="416064"/>
                  </a:lnTo>
                  <a:lnTo>
                    <a:pt x="30467" y="446532"/>
                  </a:lnTo>
                  <a:lnTo>
                    <a:pt x="89916" y="446532"/>
                  </a:lnTo>
                  <a:lnTo>
                    <a:pt x="89916" y="416064"/>
                  </a:lnTo>
                  <a:close/>
                </a:path>
                <a:path w="120650" h="475614">
                  <a:moveTo>
                    <a:pt x="120383" y="118884"/>
                  </a:moveTo>
                  <a:lnTo>
                    <a:pt x="59436" y="0"/>
                  </a:lnTo>
                  <a:lnTo>
                    <a:pt x="0" y="118884"/>
                  </a:lnTo>
                  <a:lnTo>
                    <a:pt x="30467" y="118884"/>
                  </a:lnTo>
                  <a:lnTo>
                    <a:pt x="30467" y="400812"/>
                  </a:lnTo>
                  <a:lnTo>
                    <a:pt x="89916" y="400812"/>
                  </a:lnTo>
                  <a:lnTo>
                    <a:pt x="89916" y="118884"/>
                  </a:lnTo>
                  <a:lnTo>
                    <a:pt x="120383" y="118884"/>
                  </a:lnTo>
                  <a:close/>
                </a:path>
              </a:pathLst>
            </a:custGeom>
            <a:solidFill>
              <a:srgbClr val="954F72"/>
            </a:solidFill>
          </p:spPr>
          <p:txBody>
            <a:bodyPr wrap="square" lIns="0" tIns="0" rIns="0" bIns="0" rtlCol="0"/>
            <a:lstStyle/>
            <a:p>
              <a:endParaRPr/>
            </a:p>
          </p:txBody>
        </p:sp>
        <p:sp>
          <p:nvSpPr>
            <p:cNvPr id="22" name="object 22"/>
            <p:cNvSpPr/>
            <p:nvPr/>
          </p:nvSpPr>
          <p:spPr>
            <a:xfrm>
              <a:off x="8581644" y="4698492"/>
              <a:ext cx="120650" cy="401320"/>
            </a:xfrm>
            <a:custGeom>
              <a:avLst/>
              <a:gdLst/>
              <a:ahLst/>
              <a:cxnLst/>
              <a:rect l="l" t="t" r="r" b="b"/>
              <a:pathLst>
                <a:path w="120650" h="401320">
                  <a:moveTo>
                    <a:pt x="0" y="118872"/>
                  </a:moveTo>
                  <a:lnTo>
                    <a:pt x="30479" y="118872"/>
                  </a:lnTo>
                  <a:lnTo>
                    <a:pt x="30479" y="400811"/>
                  </a:lnTo>
                  <a:lnTo>
                    <a:pt x="89916" y="400811"/>
                  </a:lnTo>
                  <a:lnTo>
                    <a:pt x="89916" y="118872"/>
                  </a:lnTo>
                  <a:lnTo>
                    <a:pt x="120395" y="118872"/>
                  </a:lnTo>
                  <a:lnTo>
                    <a:pt x="59435" y="0"/>
                  </a:lnTo>
                  <a:lnTo>
                    <a:pt x="0" y="118872"/>
                  </a:lnTo>
                  <a:close/>
                </a:path>
              </a:pathLst>
            </a:custGeom>
            <a:ln w="7620">
              <a:solidFill>
                <a:srgbClr val="000000"/>
              </a:solidFill>
            </a:ln>
          </p:spPr>
          <p:txBody>
            <a:bodyPr wrap="square" lIns="0" tIns="0" rIns="0" bIns="0" rtlCol="0"/>
            <a:lstStyle/>
            <a:p>
              <a:endParaRPr/>
            </a:p>
          </p:txBody>
        </p:sp>
        <p:sp>
          <p:nvSpPr>
            <p:cNvPr id="23" name="object 23"/>
            <p:cNvSpPr/>
            <p:nvPr/>
          </p:nvSpPr>
          <p:spPr>
            <a:xfrm>
              <a:off x="8612124" y="5114544"/>
              <a:ext cx="59690" cy="59690"/>
            </a:xfrm>
            <a:custGeom>
              <a:avLst/>
              <a:gdLst/>
              <a:ahLst/>
              <a:cxnLst/>
              <a:rect l="l" t="t" r="r" b="b"/>
              <a:pathLst>
                <a:path w="59690" h="59689">
                  <a:moveTo>
                    <a:pt x="0" y="30479"/>
                  </a:moveTo>
                  <a:lnTo>
                    <a:pt x="59436" y="30479"/>
                  </a:lnTo>
                  <a:lnTo>
                    <a:pt x="59436" y="0"/>
                  </a:lnTo>
                  <a:lnTo>
                    <a:pt x="0" y="0"/>
                  </a:lnTo>
                  <a:lnTo>
                    <a:pt x="0" y="30479"/>
                  </a:lnTo>
                  <a:close/>
                </a:path>
                <a:path w="59690" h="59689">
                  <a:moveTo>
                    <a:pt x="0" y="59435"/>
                  </a:moveTo>
                  <a:lnTo>
                    <a:pt x="59436" y="59435"/>
                  </a:lnTo>
                  <a:lnTo>
                    <a:pt x="59436" y="44195"/>
                  </a:lnTo>
                  <a:lnTo>
                    <a:pt x="0" y="44195"/>
                  </a:lnTo>
                  <a:lnTo>
                    <a:pt x="0" y="59435"/>
                  </a:lnTo>
                  <a:close/>
                </a:path>
              </a:pathLst>
            </a:custGeom>
            <a:ln w="7620">
              <a:solidFill>
                <a:srgbClr val="000000"/>
              </a:solidFill>
            </a:ln>
          </p:spPr>
          <p:txBody>
            <a:bodyPr wrap="square" lIns="0" tIns="0" rIns="0" bIns="0" rtlCol="0"/>
            <a:lstStyle/>
            <a:p>
              <a:endParaRPr/>
            </a:p>
          </p:txBody>
        </p:sp>
        <p:sp>
          <p:nvSpPr>
            <p:cNvPr id="24" name="object 24"/>
            <p:cNvSpPr/>
            <p:nvPr/>
          </p:nvSpPr>
          <p:spPr>
            <a:xfrm>
              <a:off x="8034528" y="3934968"/>
              <a:ext cx="180340" cy="593090"/>
            </a:xfrm>
            <a:custGeom>
              <a:avLst/>
              <a:gdLst/>
              <a:ahLst/>
              <a:cxnLst/>
              <a:rect l="l" t="t" r="r" b="b"/>
              <a:pathLst>
                <a:path w="180340" h="593089">
                  <a:moveTo>
                    <a:pt x="56387" y="592835"/>
                  </a:moveTo>
                  <a:lnTo>
                    <a:pt x="0" y="579120"/>
                  </a:lnTo>
                  <a:lnTo>
                    <a:pt x="92964" y="167640"/>
                  </a:lnTo>
                  <a:lnTo>
                    <a:pt x="64007" y="160020"/>
                  </a:lnTo>
                  <a:lnTo>
                    <a:pt x="161543" y="0"/>
                  </a:lnTo>
                  <a:lnTo>
                    <a:pt x="179832" y="187451"/>
                  </a:lnTo>
                  <a:lnTo>
                    <a:pt x="150875" y="179832"/>
                  </a:lnTo>
                  <a:lnTo>
                    <a:pt x="56387" y="592835"/>
                  </a:lnTo>
                  <a:close/>
                </a:path>
              </a:pathLst>
            </a:custGeom>
            <a:solidFill>
              <a:srgbClr val="954F72"/>
            </a:solidFill>
          </p:spPr>
          <p:txBody>
            <a:bodyPr wrap="square" lIns="0" tIns="0" rIns="0" bIns="0" rtlCol="0"/>
            <a:lstStyle/>
            <a:p>
              <a:endParaRPr/>
            </a:p>
          </p:txBody>
        </p:sp>
        <p:pic>
          <p:nvPicPr>
            <p:cNvPr id="25" name="object 25"/>
            <p:cNvPicPr/>
            <p:nvPr/>
          </p:nvPicPr>
          <p:blipFill>
            <a:blip r:embed="rId7" cstate="print"/>
            <a:stretch>
              <a:fillRect/>
            </a:stretch>
          </p:blipFill>
          <p:spPr>
            <a:xfrm>
              <a:off x="8010144" y="4536948"/>
              <a:ext cx="76200" cy="99059"/>
            </a:xfrm>
            <a:prstGeom prst="rect">
              <a:avLst/>
            </a:prstGeom>
          </p:spPr>
        </p:pic>
        <p:sp>
          <p:nvSpPr>
            <p:cNvPr id="26" name="object 26"/>
            <p:cNvSpPr/>
            <p:nvPr/>
          </p:nvSpPr>
          <p:spPr>
            <a:xfrm>
              <a:off x="8034528" y="3934968"/>
              <a:ext cx="180340" cy="593090"/>
            </a:xfrm>
            <a:custGeom>
              <a:avLst/>
              <a:gdLst/>
              <a:ahLst/>
              <a:cxnLst/>
              <a:rect l="l" t="t" r="r" b="b"/>
              <a:pathLst>
                <a:path w="180340" h="593089">
                  <a:moveTo>
                    <a:pt x="64007" y="160020"/>
                  </a:moveTo>
                  <a:lnTo>
                    <a:pt x="92964" y="167640"/>
                  </a:lnTo>
                  <a:lnTo>
                    <a:pt x="0" y="579120"/>
                  </a:lnTo>
                  <a:lnTo>
                    <a:pt x="56387" y="592835"/>
                  </a:lnTo>
                  <a:lnTo>
                    <a:pt x="150875" y="179832"/>
                  </a:lnTo>
                  <a:lnTo>
                    <a:pt x="179832" y="187451"/>
                  </a:lnTo>
                  <a:lnTo>
                    <a:pt x="161543" y="0"/>
                  </a:lnTo>
                  <a:lnTo>
                    <a:pt x="64007" y="160020"/>
                  </a:lnTo>
                  <a:close/>
                </a:path>
              </a:pathLst>
            </a:custGeom>
            <a:ln w="7620">
              <a:solidFill>
                <a:srgbClr val="000000"/>
              </a:solidFill>
            </a:ln>
          </p:spPr>
          <p:txBody>
            <a:bodyPr wrap="square" lIns="0" tIns="0" rIns="0" bIns="0" rtlCol="0"/>
            <a:lstStyle/>
            <a:p>
              <a:endParaRPr/>
            </a:p>
          </p:txBody>
        </p:sp>
        <p:pic>
          <p:nvPicPr>
            <p:cNvPr id="27" name="object 27"/>
            <p:cNvPicPr/>
            <p:nvPr/>
          </p:nvPicPr>
          <p:blipFill>
            <a:blip r:embed="rId8" cstate="print"/>
            <a:stretch>
              <a:fillRect/>
            </a:stretch>
          </p:blipFill>
          <p:spPr>
            <a:xfrm>
              <a:off x="8006334" y="4533138"/>
              <a:ext cx="83819" cy="106679"/>
            </a:xfrm>
            <a:prstGeom prst="rect">
              <a:avLst/>
            </a:prstGeom>
          </p:spPr>
        </p:pic>
      </p:grpSp>
      <p:sp>
        <p:nvSpPr>
          <p:cNvPr id="28" name="object 28"/>
          <p:cNvSpPr txBox="1"/>
          <p:nvPr/>
        </p:nvSpPr>
        <p:spPr>
          <a:xfrm>
            <a:off x="7439564" y="2160498"/>
            <a:ext cx="2337435" cy="177800"/>
          </a:xfrm>
          <a:prstGeom prst="rect">
            <a:avLst/>
          </a:prstGeom>
        </p:spPr>
        <p:txBody>
          <a:bodyPr vert="horz" wrap="square" lIns="0" tIns="12065" rIns="0" bIns="0" rtlCol="0">
            <a:spAutoFit/>
          </a:bodyPr>
          <a:lstStyle/>
          <a:p>
            <a:pPr marL="12700">
              <a:lnSpc>
                <a:spcPct val="100000"/>
              </a:lnSpc>
              <a:spcBef>
                <a:spcPts val="95"/>
              </a:spcBef>
            </a:pPr>
            <a:r>
              <a:rPr sz="1000" b="1" dirty="0">
                <a:solidFill>
                  <a:srgbClr val="000099"/>
                </a:solidFill>
                <a:latin typeface="Arial"/>
                <a:cs typeface="Arial"/>
              </a:rPr>
              <a:t>Stainless</a:t>
            </a:r>
            <a:r>
              <a:rPr sz="1000" b="1" spc="-55" dirty="0">
                <a:solidFill>
                  <a:srgbClr val="000099"/>
                </a:solidFill>
                <a:latin typeface="Arial"/>
                <a:cs typeface="Arial"/>
              </a:rPr>
              <a:t> </a:t>
            </a:r>
            <a:r>
              <a:rPr sz="1000" b="1" dirty="0">
                <a:solidFill>
                  <a:srgbClr val="000099"/>
                </a:solidFill>
                <a:latin typeface="Arial"/>
                <a:cs typeface="Arial"/>
              </a:rPr>
              <a:t>Steel</a:t>
            </a:r>
            <a:r>
              <a:rPr sz="1000" b="1" spc="-45" dirty="0">
                <a:solidFill>
                  <a:srgbClr val="000099"/>
                </a:solidFill>
                <a:latin typeface="Arial"/>
                <a:cs typeface="Arial"/>
              </a:rPr>
              <a:t> </a:t>
            </a:r>
            <a:r>
              <a:rPr sz="1000" b="1" dirty="0">
                <a:solidFill>
                  <a:srgbClr val="000099"/>
                </a:solidFill>
                <a:latin typeface="Arial"/>
                <a:cs typeface="Arial"/>
              </a:rPr>
              <a:t>Guides</a:t>
            </a:r>
            <a:r>
              <a:rPr sz="1000" b="1" spc="-55" dirty="0">
                <a:solidFill>
                  <a:srgbClr val="000099"/>
                </a:solidFill>
                <a:latin typeface="Arial"/>
                <a:cs typeface="Arial"/>
              </a:rPr>
              <a:t> </a:t>
            </a:r>
            <a:r>
              <a:rPr sz="1000" b="1" dirty="0">
                <a:solidFill>
                  <a:srgbClr val="000099"/>
                </a:solidFill>
                <a:latin typeface="Arial"/>
                <a:cs typeface="Arial"/>
              </a:rPr>
              <a:t>and</a:t>
            </a:r>
            <a:r>
              <a:rPr sz="1000" b="1" spc="-30" dirty="0">
                <a:solidFill>
                  <a:srgbClr val="000099"/>
                </a:solidFill>
                <a:latin typeface="Arial"/>
                <a:cs typeface="Arial"/>
              </a:rPr>
              <a:t> </a:t>
            </a:r>
            <a:r>
              <a:rPr sz="1000" b="1" spc="-10" dirty="0">
                <a:solidFill>
                  <a:srgbClr val="000099"/>
                </a:solidFill>
                <a:latin typeface="Arial"/>
                <a:cs typeface="Arial"/>
              </a:rPr>
              <a:t>Starwheels</a:t>
            </a:r>
            <a:endParaRPr sz="1000">
              <a:latin typeface="Arial"/>
              <a:cs typeface="Arial"/>
            </a:endParaRPr>
          </a:p>
        </p:txBody>
      </p:sp>
      <p:pic>
        <p:nvPicPr>
          <p:cNvPr id="29" name="object 29"/>
          <p:cNvPicPr/>
          <p:nvPr/>
        </p:nvPicPr>
        <p:blipFill>
          <a:blip r:embed="rId9" cstate="print"/>
          <a:stretch>
            <a:fillRect/>
          </a:stretch>
        </p:blipFill>
        <p:spPr>
          <a:xfrm>
            <a:off x="5894832" y="5313941"/>
            <a:ext cx="2517648" cy="1198110"/>
          </a:xfrm>
          <a:prstGeom prst="rect">
            <a:avLst/>
          </a:prstGeom>
        </p:spPr>
      </p:pic>
      <p:pic>
        <p:nvPicPr>
          <p:cNvPr id="30" name="object 30"/>
          <p:cNvPicPr/>
          <p:nvPr/>
        </p:nvPicPr>
        <p:blipFill>
          <a:blip r:embed="rId10" cstate="print"/>
          <a:stretch>
            <a:fillRect/>
          </a:stretch>
        </p:blipFill>
        <p:spPr>
          <a:xfrm>
            <a:off x="1210055" y="4690872"/>
            <a:ext cx="3063240" cy="1874520"/>
          </a:xfrm>
          <a:prstGeom prst="rect">
            <a:avLst/>
          </a:prstGeom>
        </p:spPr>
      </p:pic>
      <p:sp>
        <p:nvSpPr>
          <p:cNvPr id="31" name="object 31"/>
          <p:cNvSpPr txBox="1"/>
          <p:nvPr/>
        </p:nvSpPr>
        <p:spPr>
          <a:xfrm>
            <a:off x="1634725" y="4733040"/>
            <a:ext cx="229870" cy="226695"/>
          </a:xfrm>
          <a:prstGeom prst="rect">
            <a:avLst/>
          </a:prstGeom>
        </p:spPr>
        <p:txBody>
          <a:bodyPr vert="horz" wrap="square" lIns="0" tIns="15240" rIns="0" bIns="0" rtlCol="0">
            <a:spAutoFit/>
          </a:bodyPr>
          <a:lstStyle/>
          <a:p>
            <a:pPr marL="12700">
              <a:lnSpc>
                <a:spcPct val="100000"/>
              </a:lnSpc>
              <a:spcBef>
                <a:spcPts val="120"/>
              </a:spcBef>
            </a:pPr>
            <a:r>
              <a:rPr sz="1300" spc="-25" dirty="0">
                <a:latin typeface="Arial MT"/>
                <a:cs typeface="Arial MT"/>
              </a:rPr>
              <a:t>4B</a:t>
            </a:r>
            <a:endParaRPr sz="1300">
              <a:latin typeface="Arial MT"/>
              <a:cs typeface="Arial MT"/>
            </a:endParaRPr>
          </a:p>
        </p:txBody>
      </p:sp>
      <p:sp>
        <p:nvSpPr>
          <p:cNvPr id="32" name="object 32"/>
          <p:cNvSpPr txBox="1"/>
          <p:nvPr/>
        </p:nvSpPr>
        <p:spPr>
          <a:xfrm>
            <a:off x="3468125" y="6069588"/>
            <a:ext cx="229870" cy="226695"/>
          </a:xfrm>
          <a:prstGeom prst="rect">
            <a:avLst/>
          </a:prstGeom>
        </p:spPr>
        <p:txBody>
          <a:bodyPr vert="horz" wrap="square" lIns="0" tIns="15240" rIns="0" bIns="0" rtlCol="0">
            <a:spAutoFit/>
          </a:bodyPr>
          <a:lstStyle/>
          <a:p>
            <a:pPr marL="12700">
              <a:lnSpc>
                <a:spcPct val="100000"/>
              </a:lnSpc>
              <a:spcBef>
                <a:spcPts val="120"/>
              </a:spcBef>
            </a:pPr>
            <a:r>
              <a:rPr sz="1300" spc="-25" dirty="0">
                <a:latin typeface="Arial MT"/>
                <a:cs typeface="Arial MT"/>
              </a:rPr>
              <a:t>1B</a:t>
            </a:r>
            <a:endParaRPr sz="1300">
              <a:latin typeface="Arial MT"/>
              <a:cs typeface="Arial MT"/>
            </a:endParaRPr>
          </a:p>
        </p:txBody>
      </p:sp>
      <p:sp>
        <p:nvSpPr>
          <p:cNvPr id="33" name="object 33"/>
          <p:cNvSpPr txBox="1"/>
          <p:nvPr/>
        </p:nvSpPr>
        <p:spPr>
          <a:xfrm>
            <a:off x="3722615" y="5284746"/>
            <a:ext cx="229870" cy="226695"/>
          </a:xfrm>
          <a:prstGeom prst="rect">
            <a:avLst/>
          </a:prstGeom>
        </p:spPr>
        <p:txBody>
          <a:bodyPr vert="horz" wrap="square" lIns="0" tIns="15240" rIns="0" bIns="0" rtlCol="0">
            <a:spAutoFit/>
          </a:bodyPr>
          <a:lstStyle/>
          <a:p>
            <a:pPr marL="12700">
              <a:lnSpc>
                <a:spcPct val="100000"/>
              </a:lnSpc>
              <a:spcBef>
                <a:spcPts val="120"/>
              </a:spcBef>
            </a:pPr>
            <a:r>
              <a:rPr sz="1300" spc="-25" dirty="0">
                <a:latin typeface="Arial MT"/>
                <a:cs typeface="Arial MT"/>
              </a:rPr>
              <a:t>2B</a:t>
            </a:r>
            <a:endParaRPr sz="1300">
              <a:latin typeface="Arial MT"/>
              <a:cs typeface="Arial MT"/>
            </a:endParaRPr>
          </a:p>
        </p:txBody>
      </p:sp>
      <p:sp>
        <p:nvSpPr>
          <p:cNvPr id="34" name="object 34"/>
          <p:cNvSpPr txBox="1"/>
          <p:nvPr/>
        </p:nvSpPr>
        <p:spPr>
          <a:xfrm>
            <a:off x="2652762" y="5066754"/>
            <a:ext cx="229870" cy="226695"/>
          </a:xfrm>
          <a:prstGeom prst="rect">
            <a:avLst/>
          </a:prstGeom>
        </p:spPr>
        <p:txBody>
          <a:bodyPr vert="horz" wrap="square" lIns="0" tIns="15240" rIns="0" bIns="0" rtlCol="0">
            <a:spAutoFit/>
          </a:bodyPr>
          <a:lstStyle/>
          <a:p>
            <a:pPr marL="12700">
              <a:lnSpc>
                <a:spcPct val="100000"/>
              </a:lnSpc>
              <a:spcBef>
                <a:spcPts val="120"/>
              </a:spcBef>
            </a:pPr>
            <a:r>
              <a:rPr sz="1300" spc="-25" dirty="0">
                <a:latin typeface="Arial MT"/>
                <a:cs typeface="Arial MT"/>
              </a:rPr>
              <a:t>3B</a:t>
            </a:r>
            <a:endParaRPr sz="1300">
              <a:latin typeface="Arial MT"/>
              <a:cs typeface="Arial MT"/>
            </a:endParaRPr>
          </a:p>
        </p:txBody>
      </p:sp>
      <p:sp>
        <p:nvSpPr>
          <p:cNvPr id="35" name="object 35"/>
          <p:cNvSpPr txBox="1"/>
          <p:nvPr/>
        </p:nvSpPr>
        <p:spPr>
          <a:xfrm>
            <a:off x="1634725" y="5240544"/>
            <a:ext cx="229870" cy="226695"/>
          </a:xfrm>
          <a:prstGeom prst="rect">
            <a:avLst/>
          </a:prstGeom>
        </p:spPr>
        <p:txBody>
          <a:bodyPr vert="horz" wrap="square" lIns="0" tIns="15240" rIns="0" bIns="0" rtlCol="0">
            <a:spAutoFit/>
          </a:bodyPr>
          <a:lstStyle/>
          <a:p>
            <a:pPr marL="12700">
              <a:lnSpc>
                <a:spcPct val="100000"/>
              </a:lnSpc>
              <a:spcBef>
                <a:spcPts val="120"/>
              </a:spcBef>
            </a:pPr>
            <a:r>
              <a:rPr sz="1300" spc="-25" dirty="0">
                <a:latin typeface="Arial MT"/>
                <a:cs typeface="Arial MT"/>
              </a:rPr>
              <a:t>5B</a:t>
            </a:r>
            <a:endParaRPr sz="1300">
              <a:latin typeface="Arial MT"/>
              <a:cs typeface="Arial MT"/>
            </a:endParaRPr>
          </a:p>
        </p:txBody>
      </p:sp>
      <p:pic>
        <p:nvPicPr>
          <p:cNvPr id="36" name="object 36"/>
          <p:cNvPicPr/>
          <p:nvPr/>
        </p:nvPicPr>
        <p:blipFill>
          <a:blip r:embed="rId11" cstate="print"/>
          <a:stretch>
            <a:fillRect/>
          </a:stretch>
        </p:blipFill>
        <p:spPr>
          <a:xfrm>
            <a:off x="291084" y="2866643"/>
            <a:ext cx="1359408" cy="1682495"/>
          </a:xfrm>
          <a:prstGeom prst="rect">
            <a:avLst/>
          </a:prstGeom>
        </p:spPr>
      </p:pic>
      <p:sp>
        <p:nvSpPr>
          <p:cNvPr id="37" name="object 37"/>
          <p:cNvSpPr txBox="1"/>
          <p:nvPr/>
        </p:nvSpPr>
        <p:spPr>
          <a:xfrm>
            <a:off x="141213" y="2671032"/>
            <a:ext cx="1510030" cy="177800"/>
          </a:xfrm>
          <a:prstGeom prst="rect">
            <a:avLst/>
          </a:prstGeom>
        </p:spPr>
        <p:txBody>
          <a:bodyPr vert="horz" wrap="square" lIns="0" tIns="12065" rIns="0" bIns="0" rtlCol="0">
            <a:spAutoFit/>
          </a:bodyPr>
          <a:lstStyle/>
          <a:p>
            <a:pPr marL="12700">
              <a:lnSpc>
                <a:spcPct val="100000"/>
              </a:lnSpc>
              <a:spcBef>
                <a:spcPts val="95"/>
              </a:spcBef>
            </a:pPr>
            <a:r>
              <a:rPr sz="1000" b="1" dirty="0">
                <a:solidFill>
                  <a:srgbClr val="954F72"/>
                </a:solidFill>
                <a:latin typeface="Arial"/>
                <a:cs typeface="Arial"/>
              </a:rPr>
              <a:t>Outfeed</a:t>
            </a:r>
            <a:r>
              <a:rPr sz="1000" b="1" spc="-35" dirty="0">
                <a:solidFill>
                  <a:srgbClr val="954F72"/>
                </a:solidFill>
                <a:latin typeface="Arial"/>
                <a:cs typeface="Arial"/>
              </a:rPr>
              <a:t> </a:t>
            </a:r>
            <a:r>
              <a:rPr sz="1000" b="1" spc="-10" dirty="0">
                <a:solidFill>
                  <a:srgbClr val="954F72"/>
                </a:solidFill>
                <a:latin typeface="Arial"/>
                <a:cs typeface="Arial"/>
              </a:rPr>
              <a:t>Conveyor</a:t>
            </a:r>
            <a:r>
              <a:rPr sz="1000" b="1" spc="-50" dirty="0">
                <a:solidFill>
                  <a:srgbClr val="954F72"/>
                </a:solidFill>
                <a:latin typeface="Arial"/>
                <a:cs typeface="Arial"/>
              </a:rPr>
              <a:t> </a:t>
            </a:r>
            <a:r>
              <a:rPr sz="1000" b="1" spc="-20" dirty="0">
                <a:solidFill>
                  <a:srgbClr val="954F72"/>
                </a:solidFill>
                <a:latin typeface="Arial"/>
                <a:cs typeface="Arial"/>
              </a:rPr>
              <a:t>Guide</a:t>
            </a:r>
            <a:endParaRPr sz="1000">
              <a:latin typeface="Arial"/>
              <a:cs typeface="Arial"/>
            </a:endParaRPr>
          </a:p>
        </p:txBody>
      </p:sp>
      <p:pic>
        <p:nvPicPr>
          <p:cNvPr id="38" name="object 38"/>
          <p:cNvPicPr/>
          <p:nvPr/>
        </p:nvPicPr>
        <p:blipFill>
          <a:blip r:embed="rId12" cstate="print"/>
          <a:stretch>
            <a:fillRect/>
          </a:stretch>
        </p:blipFill>
        <p:spPr>
          <a:xfrm>
            <a:off x="8542019" y="1303019"/>
            <a:ext cx="831144" cy="565815"/>
          </a:xfrm>
          <a:prstGeom prst="rect">
            <a:avLst/>
          </a:prstGeom>
        </p:spPr>
      </p:pic>
      <p:sp>
        <p:nvSpPr>
          <p:cNvPr id="39" name="object 39"/>
          <p:cNvSpPr txBox="1">
            <a:spLocks noGrp="1"/>
          </p:cNvSpPr>
          <p:nvPr>
            <p:ph type="title"/>
          </p:nvPr>
        </p:nvSpPr>
        <p:spPr>
          <a:prstGeom prst="rect">
            <a:avLst/>
          </a:prstGeom>
        </p:spPr>
        <p:txBody>
          <a:bodyPr vert="horz" wrap="square" lIns="0" tIns="141502" rIns="0" bIns="0" rtlCol="0">
            <a:spAutoFit/>
          </a:bodyPr>
          <a:lstStyle/>
          <a:p>
            <a:pPr marL="763905">
              <a:lnSpc>
                <a:spcPct val="100000"/>
              </a:lnSpc>
              <a:spcBef>
                <a:spcPts val="130"/>
              </a:spcBef>
            </a:pPr>
            <a:r>
              <a:rPr dirty="0"/>
              <a:t>Change</a:t>
            </a:r>
            <a:r>
              <a:rPr spc="45" dirty="0"/>
              <a:t> </a:t>
            </a:r>
            <a:r>
              <a:rPr dirty="0"/>
              <a:t>Format</a:t>
            </a:r>
            <a:r>
              <a:rPr spc="35" dirty="0"/>
              <a:t> </a:t>
            </a:r>
            <a:r>
              <a:rPr dirty="0"/>
              <a:t>Body</a:t>
            </a:r>
            <a:r>
              <a:rPr spc="45" dirty="0"/>
              <a:t> </a:t>
            </a:r>
            <a:r>
              <a:rPr dirty="0"/>
              <a:t>&amp;</a:t>
            </a:r>
            <a:r>
              <a:rPr spc="55" dirty="0"/>
              <a:t> </a:t>
            </a:r>
            <a:r>
              <a:rPr dirty="0"/>
              <a:t>Neck</a:t>
            </a:r>
            <a:r>
              <a:rPr spc="50" dirty="0"/>
              <a:t> </a:t>
            </a:r>
            <a:r>
              <a:rPr dirty="0"/>
              <a:t>PET</a:t>
            </a:r>
            <a:r>
              <a:rPr spc="55" dirty="0"/>
              <a:t> </a:t>
            </a:r>
            <a:r>
              <a:rPr dirty="0"/>
              <a:t>Filler</a:t>
            </a:r>
            <a:r>
              <a:rPr spc="20" dirty="0"/>
              <a:t> </a:t>
            </a:r>
            <a:r>
              <a:rPr dirty="0"/>
              <a:t>Key</a:t>
            </a:r>
            <a:r>
              <a:rPr spc="45" dirty="0"/>
              <a:t> </a:t>
            </a:r>
            <a:r>
              <a:rPr spc="-10" dirty="0"/>
              <a:t>Improvement</a:t>
            </a:r>
          </a:p>
        </p:txBody>
      </p:sp>
      <p:pic>
        <p:nvPicPr>
          <p:cNvPr id="40" name="object 40"/>
          <p:cNvPicPr/>
          <p:nvPr/>
        </p:nvPicPr>
        <p:blipFill>
          <a:blip r:embed="rId13" cstate="print"/>
          <a:stretch>
            <a:fillRect/>
          </a:stretch>
        </p:blipFill>
        <p:spPr>
          <a:xfrm>
            <a:off x="336804" y="5966460"/>
            <a:ext cx="897635" cy="569975"/>
          </a:xfrm>
          <a:prstGeom prst="rect">
            <a:avLst/>
          </a:prstGeom>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124427" y="1740398"/>
            <a:ext cx="2698750" cy="1317625"/>
          </a:xfrm>
          <a:prstGeom prst="rect">
            <a:avLst/>
          </a:prstGeom>
        </p:spPr>
        <p:txBody>
          <a:bodyPr vert="horz" wrap="square" lIns="0" tIns="121920" rIns="0" bIns="0" rtlCol="0">
            <a:spAutoFit/>
          </a:bodyPr>
          <a:lstStyle/>
          <a:p>
            <a:pPr marL="248285" indent="-235585">
              <a:lnSpc>
                <a:spcPct val="100000"/>
              </a:lnSpc>
              <a:spcBef>
                <a:spcPts val="960"/>
              </a:spcBef>
              <a:buSzPct val="86206"/>
              <a:buFont typeface="Wingdings"/>
              <a:buChar char=""/>
              <a:tabLst>
                <a:tab pos="248285" algn="l"/>
              </a:tabLst>
            </a:pPr>
            <a:r>
              <a:rPr sz="1450" dirty="0">
                <a:solidFill>
                  <a:srgbClr val="0000CC"/>
                </a:solidFill>
                <a:latin typeface="Arial MT"/>
                <a:cs typeface="Arial MT"/>
              </a:rPr>
              <a:t>Description</a:t>
            </a:r>
            <a:r>
              <a:rPr sz="1450" spc="35" dirty="0">
                <a:solidFill>
                  <a:srgbClr val="0000CC"/>
                </a:solidFill>
                <a:latin typeface="Arial MT"/>
                <a:cs typeface="Arial MT"/>
              </a:rPr>
              <a:t> </a:t>
            </a:r>
            <a:r>
              <a:rPr sz="1450" dirty="0">
                <a:solidFill>
                  <a:srgbClr val="0000CC"/>
                </a:solidFill>
                <a:latin typeface="Arial MT"/>
                <a:cs typeface="Arial MT"/>
              </a:rPr>
              <a:t>of</a:t>
            </a:r>
            <a:r>
              <a:rPr sz="1450" spc="75" dirty="0">
                <a:solidFill>
                  <a:srgbClr val="0000CC"/>
                </a:solidFill>
                <a:latin typeface="Arial MT"/>
                <a:cs typeface="Arial MT"/>
              </a:rPr>
              <a:t> </a:t>
            </a:r>
            <a:r>
              <a:rPr sz="1450" spc="-10" dirty="0">
                <a:solidFill>
                  <a:srgbClr val="0000CC"/>
                </a:solidFill>
                <a:latin typeface="Arial MT"/>
                <a:cs typeface="Arial MT"/>
              </a:rPr>
              <a:t>operations:</a:t>
            </a:r>
            <a:endParaRPr sz="1450">
              <a:latin typeface="Arial MT"/>
              <a:cs typeface="Arial MT"/>
            </a:endParaRPr>
          </a:p>
          <a:p>
            <a:pPr marL="620395" marR="5080" lvl="1" indent="-236220" algn="just">
              <a:lnSpc>
                <a:spcPct val="100400"/>
              </a:lnSpc>
              <a:spcBef>
                <a:spcPts val="645"/>
              </a:spcBef>
              <a:buSzPct val="82608"/>
              <a:buFont typeface="Wingdings"/>
              <a:buChar char=""/>
              <a:tabLst>
                <a:tab pos="620395" algn="l"/>
              </a:tabLst>
            </a:pPr>
            <a:r>
              <a:rPr sz="1150" dirty="0">
                <a:latin typeface="Arial MT"/>
                <a:cs typeface="Arial MT"/>
              </a:rPr>
              <a:t>Remove</a:t>
            </a:r>
            <a:r>
              <a:rPr sz="1150" spc="254" dirty="0">
                <a:latin typeface="Arial MT"/>
                <a:cs typeface="Arial MT"/>
              </a:rPr>
              <a:t> </a:t>
            </a:r>
            <a:r>
              <a:rPr sz="1150" dirty="0">
                <a:latin typeface="Arial MT"/>
                <a:cs typeface="Arial MT"/>
              </a:rPr>
              <a:t>the</a:t>
            </a:r>
            <a:r>
              <a:rPr sz="1150" spc="275" dirty="0">
                <a:latin typeface="Arial MT"/>
                <a:cs typeface="Arial MT"/>
              </a:rPr>
              <a:t> </a:t>
            </a:r>
            <a:r>
              <a:rPr sz="1150" dirty="0">
                <a:latin typeface="Arial MT"/>
                <a:cs typeface="Arial MT"/>
              </a:rPr>
              <a:t>guides</a:t>
            </a:r>
            <a:r>
              <a:rPr sz="1150" spc="275" dirty="0">
                <a:latin typeface="Arial MT"/>
                <a:cs typeface="Arial MT"/>
              </a:rPr>
              <a:t> </a:t>
            </a:r>
            <a:r>
              <a:rPr sz="1150" dirty="0">
                <a:latin typeface="Arial MT"/>
                <a:cs typeface="Arial MT"/>
              </a:rPr>
              <a:t>from</a:t>
            </a:r>
            <a:r>
              <a:rPr sz="1150" spc="295" dirty="0">
                <a:latin typeface="Arial MT"/>
                <a:cs typeface="Arial MT"/>
              </a:rPr>
              <a:t> </a:t>
            </a:r>
            <a:r>
              <a:rPr sz="1150" spc="-20" dirty="0">
                <a:latin typeface="Arial MT"/>
                <a:cs typeface="Arial MT"/>
              </a:rPr>
              <a:t>their </a:t>
            </a:r>
            <a:r>
              <a:rPr sz="1150" dirty="0">
                <a:latin typeface="Arial MT"/>
                <a:cs typeface="Arial MT"/>
              </a:rPr>
              <a:t>seats</a:t>
            </a:r>
            <a:r>
              <a:rPr sz="1150" spc="260" dirty="0">
                <a:latin typeface="Arial MT"/>
                <a:cs typeface="Arial MT"/>
              </a:rPr>
              <a:t>   </a:t>
            </a:r>
            <a:r>
              <a:rPr sz="1150" dirty="0">
                <a:latin typeface="Arial MT"/>
                <a:cs typeface="Arial MT"/>
              </a:rPr>
              <a:t>so</a:t>
            </a:r>
            <a:r>
              <a:rPr sz="1150" spc="260" dirty="0">
                <a:latin typeface="Arial MT"/>
                <a:cs typeface="Arial MT"/>
              </a:rPr>
              <a:t>   </a:t>
            </a:r>
            <a:r>
              <a:rPr sz="1150" dirty="0">
                <a:latin typeface="Arial MT"/>
                <a:cs typeface="Arial MT"/>
              </a:rPr>
              <a:t>they</a:t>
            </a:r>
            <a:r>
              <a:rPr sz="1150" spc="265" dirty="0">
                <a:latin typeface="Arial MT"/>
                <a:cs typeface="Arial MT"/>
              </a:rPr>
              <a:t>   </a:t>
            </a:r>
            <a:r>
              <a:rPr sz="1150" dirty="0">
                <a:latin typeface="Arial MT"/>
                <a:cs typeface="Arial MT"/>
              </a:rPr>
              <a:t>can</a:t>
            </a:r>
            <a:r>
              <a:rPr sz="1150" spc="260" dirty="0">
                <a:latin typeface="Arial MT"/>
                <a:cs typeface="Arial MT"/>
              </a:rPr>
              <a:t>   </a:t>
            </a:r>
            <a:r>
              <a:rPr sz="1150" spc="-45" dirty="0">
                <a:latin typeface="Arial MT"/>
                <a:cs typeface="Arial MT"/>
              </a:rPr>
              <a:t>be </a:t>
            </a:r>
            <a:r>
              <a:rPr sz="1150" dirty="0">
                <a:latin typeface="Arial MT"/>
                <a:cs typeface="Arial MT"/>
              </a:rPr>
              <a:t>substituted</a:t>
            </a:r>
            <a:r>
              <a:rPr sz="1150" spc="-15" dirty="0">
                <a:latin typeface="Arial MT"/>
                <a:cs typeface="Arial MT"/>
              </a:rPr>
              <a:t> </a:t>
            </a:r>
            <a:r>
              <a:rPr sz="1150" dirty="0">
                <a:latin typeface="Arial MT"/>
                <a:cs typeface="Arial MT"/>
              </a:rPr>
              <a:t>by</a:t>
            </a:r>
            <a:r>
              <a:rPr sz="1150" spc="-15" dirty="0">
                <a:latin typeface="Arial MT"/>
                <a:cs typeface="Arial MT"/>
              </a:rPr>
              <a:t> </a:t>
            </a:r>
            <a:r>
              <a:rPr sz="1150" dirty="0">
                <a:latin typeface="Arial MT"/>
                <a:cs typeface="Arial MT"/>
              </a:rPr>
              <a:t>those</a:t>
            </a:r>
            <a:r>
              <a:rPr sz="1150" spc="-5" dirty="0">
                <a:latin typeface="Arial MT"/>
                <a:cs typeface="Arial MT"/>
              </a:rPr>
              <a:t> </a:t>
            </a:r>
            <a:r>
              <a:rPr sz="1150" dirty="0">
                <a:latin typeface="Arial MT"/>
                <a:cs typeface="Arial MT"/>
              </a:rPr>
              <a:t>suitable </a:t>
            </a:r>
            <a:r>
              <a:rPr sz="1150" spc="-25" dirty="0">
                <a:latin typeface="Arial MT"/>
                <a:cs typeface="Arial MT"/>
              </a:rPr>
              <a:t>for </a:t>
            </a:r>
            <a:r>
              <a:rPr sz="1150" dirty="0">
                <a:latin typeface="Arial MT"/>
                <a:cs typeface="Arial MT"/>
              </a:rPr>
              <a:t>the</a:t>
            </a:r>
            <a:r>
              <a:rPr sz="1150" spc="355" dirty="0">
                <a:latin typeface="Arial MT"/>
                <a:cs typeface="Arial MT"/>
              </a:rPr>
              <a:t> </a:t>
            </a:r>
            <a:r>
              <a:rPr sz="1150" dirty="0">
                <a:latin typeface="Arial MT"/>
                <a:cs typeface="Arial MT"/>
              </a:rPr>
              <a:t>size</a:t>
            </a:r>
            <a:r>
              <a:rPr sz="1150" spc="350" dirty="0">
                <a:latin typeface="Arial MT"/>
                <a:cs typeface="Arial MT"/>
              </a:rPr>
              <a:t> </a:t>
            </a:r>
            <a:r>
              <a:rPr sz="1150" dirty="0">
                <a:latin typeface="Arial MT"/>
                <a:cs typeface="Arial MT"/>
              </a:rPr>
              <a:t>changeover</a:t>
            </a:r>
            <a:r>
              <a:rPr sz="1150" spc="365" dirty="0">
                <a:latin typeface="Arial MT"/>
                <a:cs typeface="Arial MT"/>
              </a:rPr>
              <a:t> </a:t>
            </a:r>
            <a:r>
              <a:rPr sz="1150" dirty="0">
                <a:latin typeface="Arial MT"/>
                <a:cs typeface="Arial MT"/>
              </a:rPr>
              <a:t>for</a:t>
            </a:r>
            <a:r>
              <a:rPr sz="1150" spc="365" dirty="0">
                <a:latin typeface="Arial MT"/>
                <a:cs typeface="Arial MT"/>
              </a:rPr>
              <a:t> </a:t>
            </a:r>
            <a:r>
              <a:rPr sz="1150" spc="-20" dirty="0">
                <a:latin typeface="Arial MT"/>
                <a:cs typeface="Arial MT"/>
              </a:rPr>
              <a:t>body </a:t>
            </a:r>
            <a:r>
              <a:rPr sz="1150" spc="-10" dirty="0">
                <a:latin typeface="Arial MT"/>
                <a:cs typeface="Arial MT"/>
              </a:rPr>
              <a:t>pick-</a:t>
            </a:r>
            <a:r>
              <a:rPr sz="1150" spc="-25" dirty="0">
                <a:latin typeface="Arial MT"/>
                <a:cs typeface="Arial MT"/>
              </a:rPr>
              <a:t>up.</a:t>
            </a:r>
            <a:endParaRPr sz="1150">
              <a:latin typeface="Arial MT"/>
              <a:cs typeface="Arial MT"/>
            </a:endParaRPr>
          </a:p>
        </p:txBody>
      </p:sp>
      <p:sp>
        <p:nvSpPr>
          <p:cNvPr id="3" name="object 3"/>
          <p:cNvSpPr txBox="1">
            <a:spLocks noGrp="1"/>
          </p:cNvSpPr>
          <p:nvPr>
            <p:ph type="title"/>
          </p:nvPr>
        </p:nvSpPr>
        <p:spPr>
          <a:prstGeom prst="rect">
            <a:avLst/>
          </a:prstGeom>
        </p:spPr>
        <p:txBody>
          <a:bodyPr vert="horz" wrap="square" lIns="0" tIns="141502" rIns="0" bIns="0" rtlCol="0">
            <a:spAutoFit/>
          </a:bodyPr>
          <a:lstStyle/>
          <a:p>
            <a:pPr marL="763905">
              <a:lnSpc>
                <a:spcPct val="100000"/>
              </a:lnSpc>
              <a:spcBef>
                <a:spcPts val="130"/>
              </a:spcBef>
            </a:pPr>
            <a:r>
              <a:rPr dirty="0"/>
              <a:t>Change</a:t>
            </a:r>
            <a:r>
              <a:rPr spc="45" dirty="0"/>
              <a:t> </a:t>
            </a:r>
            <a:r>
              <a:rPr dirty="0"/>
              <a:t>Format</a:t>
            </a:r>
            <a:r>
              <a:rPr spc="35" dirty="0"/>
              <a:t> </a:t>
            </a:r>
            <a:r>
              <a:rPr dirty="0"/>
              <a:t>Body</a:t>
            </a:r>
            <a:r>
              <a:rPr spc="45" dirty="0"/>
              <a:t> </a:t>
            </a:r>
            <a:r>
              <a:rPr dirty="0"/>
              <a:t>&amp;</a:t>
            </a:r>
            <a:r>
              <a:rPr spc="55" dirty="0"/>
              <a:t> </a:t>
            </a:r>
            <a:r>
              <a:rPr dirty="0"/>
              <a:t>Neck</a:t>
            </a:r>
            <a:r>
              <a:rPr spc="50" dirty="0"/>
              <a:t> </a:t>
            </a:r>
            <a:r>
              <a:rPr dirty="0"/>
              <a:t>PET</a:t>
            </a:r>
            <a:r>
              <a:rPr spc="55" dirty="0"/>
              <a:t> </a:t>
            </a:r>
            <a:r>
              <a:rPr dirty="0"/>
              <a:t>Filler</a:t>
            </a:r>
            <a:r>
              <a:rPr spc="20" dirty="0"/>
              <a:t> </a:t>
            </a:r>
            <a:r>
              <a:rPr dirty="0"/>
              <a:t>Key</a:t>
            </a:r>
            <a:r>
              <a:rPr spc="45" dirty="0"/>
              <a:t> </a:t>
            </a:r>
            <a:r>
              <a:rPr spc="-10" dirty="0"/>
              <a:t>Improvement</a:t>
            </a:r>
          </a:p>
        </p:txBody>
      </p:sp>
      <p:pic>
        <p:nvPicPr>
          <p:cNvPr id="4" name="object 4"/>
          <p:cNvPicPr/>
          <p:nvPr/>
        </p:nvPicPr>
        <p:blipFill>
          <a:blip r:embed="rId2" cstate="print"/>
          <a:stretch>
            <a:fillRect/>
          </a:stretch>
        </p:blipFill>
        <p:spPr>
          <a:xfrm>
            <a:off x="8542019" y="1303019"/>
            <a:ext cx="831144" cy="565815"/>
          </a:xfrm>
          <a:prstGeom prst="rect">
            <a:avLst/>
          </a:prstGeom>
        </p:spPr>
      </p:pic>
      <p:grpSp>
        <p:nvGrpSpPr>
          <p:cNvPr id="5" name="object 5"/>
          <p:cNvGrpSpPr/>
          <p:nvPr/>
        </p:nvGrpSpPr>
        <p:grpSpPr>
          <a:xfrm>
            <a:off x="1646555" y="1711452"/>
            <a:ext cx="7432040" cy="3108325"/>
            <a:chOff x="1646555" y="1711452"/>
            <a:chExt cx="7432040" cy="3108325"/>
          </a:xfrm>
        </p:grpSpPr>
        <p:pic>
          <p:nvPicPr>
            <p:cNvPr id="6" name="object 6"/>
            <p:cNvPicPr/>
            <p:nvPr/>
          </p:nvPicPr>
          <p:blipFill>
            <a:blip r:embed="rId3" cstate="print"/>
            <a:stretch>
              <a:fillRect/>
            </a:stretch>
          </p:blipFill>
          <p:spPr>
            <a:xfrm>
              <a:off x="2897124" y="1711452"/>
              <a:ext cx="2066543" cy="1325879"/>
            </a:xfrm>
            <a:prstGeom prst="rect">
              <a:avLst/>
            </a:prstGeom>
          </p:spPr>
        </p:pic>
        <p:pic>
          <p:nvPicPr>
            <p:cNvPr id="7" name="object 7"/>
            <p:cNvPicPr/>
            <p:nvPr/>
          </p:nvPicPr>
          <p:blipFill>
            <a:blip r:embed="rId4" cstate="print"/>
            <a:stretch>
              <a:fillRect/>
            </a:stretch>
          </p:blipFill>
          <p:spPr>
            <a:xfrm>
              <a:off x="5187696" y="1923288"/>
              <a:ext cx="3890771" cy="2115312"/>
            </a:xfrm>
            <a:prstGeom prst="rect">
              <a:avLst/>
            </a:prstGeom>
          </p:spPr>
        </p:pic>
        <p:sp>
          <p:nvSpPr>
            <p:cNvPr id="8" name="object 8"/>
            <p:cNvSpPr/>
            <p:nvPr/>
          </p:nvSpPr>
          <p:spPr>
            <a:xfrm>
              <a:off x="1653540" y="3781044"/>
              <a:ext cx="5486400" cy="1031875"/>
            </a:xfrm>
            <a:custGeom>
              <a:avLst/>
              <a:gdLst/>
              <a:ahLst/>
              <a:cxnLst/>
              <a:rect l="l" t="t" r="r" b="b"/>
              <a:pathLst>
                <a:path w="5486400" h="1031875">
                  <a:moveTo>
                    <a:pt x="0" y="0"/>
                  </a:moveTo>
                  <a:lnTo>
                    <a:pt x="5486399" y="0"/>
                  </a:lnTo>
                  <a:lnTo>
                    <a:pt x="5486399" y="1031748"/>
                  </a:lnTo>
                  <a:lnTo>
                    <a:pt x="0" y="1031748"/>
                  </a:lnTo>
                  <a:lnTo>
                    <a:pt x="0" y="0"/>
                  </a:lnTo>
                  <a:close/>
                </a:path>
              </a:pathLst>
            </a:custGeom>
            <a:ln w="13716">
              <a:solidFill>
                <a:srgbClr val="954F72"/>
              </a:solidFill>
            </a:ln>
          </p:spPr>
          <p:txBody>
            <a:bodyPr wrap="square" lIns="0" tIns="0" rIns="0" bIns="0" rtlCol="0"/>
            <a:lstStyle/>
            <a:p>
              <a:endParaRPr/>
            </a:p>
          </p:txBody>
        </p:sp>
      </p:grpSp>
      <p:sp>
        <p:nvSpPr>
          <p:cNvPr id="9" name="object 9"/>
          <p:cNvSpPr txBox="1"/>
          <p:nvPr/>
        </p:nvSpPr>
        <p:spPr>
          <a:xfrm>
            <a:off x="5329428" y="5113020"/>
            <a:ext cx="1811020" cy="1102360"/>
          </a:xfrm>
          <a:prstGeom prst="rect">
            <a:avLst/>
          </a:prstGeom>
          <a:ln w="13715">
            <a:solidFill>
              <a:srgbClr val="954F72"/>
            </a:solidFill>
          </a:ln>
        </p:spPr>
        <p:txBody>
          <a:bodyPr vert="horz" wrap="square" lIns="0" tIns="95250" rIns="0" bIns="0" rtlCol="0">
            <a:spAutoFit/>
          </a:bodyPr>
          <a:lstStyle/>
          <a:p>
            <a:pPr marL="76200">
              <a:lnSpc>
                <a:spcPct val="100000"/>
              </a:lnSpc>
              <a:spcBef>
                <a:spcPts val="750"/>
              </a:spcBef>
            </a:pPr>
            <a:r>
              <a:rPr sz="1300" spc="-25" dirty="0">
                <a:latin typeface="Arial MT"/>
                <a:cs typeface="Arial MT"/>
              </a:rPr>
              <a:t>5B</a:t>
            </a:r>
            <a:endParaRPr sz="1300">
              <a:latin typeface="Arial MT"/>
              <a:cs typeface="Arial MT"/>
            </a:endParaRPr>
          </a:p>
        </p:txBody>
      </p:sp>
      <p:sp>
        <p:nvSpPr>
          <p:cNvPr id="10" name="object 10"/>
          <p:cNvSpPr txBox="1"/>
          <p:nvPr/>
        </p:nvSpPr>
        <p:spPr>
          <a:xfrm>
            <a:off x="3299433" y="3812574"/>
            <a:ext cx="217170" cy="226695"/>
          </a:xfrm>
          <a:prstGeom prst="rect">
            <a:avLst/>
          </a:prstGeom>
        </p:spPr>
        <p:txBody>
          <a:bodyPr vert="horz" wrap="square" lIns="0" tIns="15240" rIns="0" bIns="0" rtlCol="0">
            <a:spAutoFit/>
          </a:bodyPr>
          <a:lstStyle/>
          <a:p>
            <a:pPr>
              <a:lnSpc>
                <a:spcPct val="100000"/>
              </a:lnSpc>
              <a:spcBef>
                <a:spcPts val="120"/>
              </a:spcBef>
            </a:pPr>
            <a:r>
              <a:rPr sz="1300" spc="-25" dirty="0">
                <a:latin typeface="Arial MT"/>
                <a:cs typeface="Arial MT"/>
              </a:rPr>
              <a:t>2B</a:t>
            </a:r>
            <a:endParaRPr sz="1300">
              <a:latin typeface="Arial MT"/>
              <a:cs typeface="Arial MT"/>
            </a:endParaRPr>
          </a:p>
        </p:txBody>
      </p:sp>
      <p:sp>
        <p:nvSpPr>
          <p:cNvPr id="11" name="object 11"/>
          <p:cNvSpPr txBox="1"/>
          <p:nvPr/>
        </p:nvSpPr>
        <p:spPr>
          <a:xfrm>
            <a:off x="4529314" y="3789654"/>
            <a:ext cx="217170" cy="226695"/>
          </a:xfrm>
          <a:prstGeom prst="rect">
            <a:avLst/>
          </a:prstGeom>
        </p:spPr>
        <p:txBody>
          <a:bodyPr vert="horz" wrap="square" lIns="0" tIns="15240" rIns="0" bIns="0" rtlCol="0">
            <a:spAutoFit/>
          </a:bodyPr>
          <a:lstStyle/>
          <a:p>
            <a:pPr>
              <a:lnSpc>
                <a:spcPct val="100000"/>
              </a:lnSpc>
              <a:spcBef>
                <a:spcPts val="120"/>
              </a:spcBef>
            </a:pPr>
            <a:r>
              <a:rPr sz="1300" spc="-25" dirty="0">
                <a:latin typeface="Arial MT"/>
                <a:cs typeface="Arial MT"/>
              </a:rPr>
              <a:t>3B</a:t>
            </a:r>
            <a:endParaRPr sz="1300">
              <a:latin typeface="Arial MT"/>
              <a:cs typeface="Arial MT"/>
            </a:endParaRPr>
          </a:p>
        </p:txBody>
      </p:sp>
      <p:sp>
        <p:nvSpPr>
          <p:cNvPr id="12" name="object 12"/>
          <p:cNvSpPr txBox="1"/>
          <p:nvPr/>
        </p:nvSpPr>
        <p:spPr>
          <a:xfrm>
            <a:off x="1891272" y="3804961"/>
            <a:ext cx="217170" cy="226695"/>
          </a:xfrm>
          <a:prstGeom prst="rect">
            <a:avLst/>
          </a:prstGeom>
        </p:spPr>
        <p:txBody>
          <a:bodyPr vert="horz" wrap="square" lIns="0" tIns="15240" rIns="0" bIns="0" rtlCol="0">
            <a:spAutoFit/>
          </a:bodyPr>
          <a:lstStyle/>
          <a:p>
            <a:pPr>
              <a:lnSpc>
                <a:spcPct val="100000"/>
              </a:lnSpc>
              <a:spcBef>
                <a:spcPts val="120"/>
              </a:spcBef>
            </a:pPr>
            <a:r>
              <a:rPr sz="1300" spc="-25" dirty="0">
                <a:latin typeface="Arial MT"/>
                <a:cs typeface="Arial MT"/>
              </a:rPr>
              <a:t>1B</a:t>
            </a:r>
            <a:endParaRPr sz="1300">
              <a:latin typeface="Arial MT"/>
              <a:cs typeface="Arial MT"/>
            </a:endParaRPr>
          </a:p>
        </p:txBody>
      </p:sp>
      <p:sp>
        <p:nvSpPr>
          <p:cNvPr id="13" name="object 13"/>
          <p:cNvSpPr txBox="1"/>
          <p:nvPr/>
        </p:nvSpPr>
        <p:spPr>
          <a:xfrm>
            <a:off x="6000133" y="3804961"/>
            <a:ext cx="217170" cy="226695"/>
          </a:xfrm>
          <a:prstGeom prst="rect">
            <a:avLst/>
          </a:prstGeom>
        </p:spPr>
        <p:txBody>
          <a:bodyPr vert="horz" wrap="square" lIns="0" tIns="15240" rIns="0" bIns="0" rtlCol="0">
            <a:spAutoFit/>
          </a:bodyPr>
          <a:lstStyle/>
          <a:p>
            <a:pPr>
              <a:lnSpc>
                <a:spcPct val="100000"/>
              </a:lnSpc>
              <a:spcBef>
                <a:spcPts val="120"/>
              </a:spcBef>
            </a:pPr>
            <a:r>
              <a:rPr sz="1300" spc="-25" dirty="0">
                <a:latin typeface="Arial MT"/>
                <a:cs typeface="Arial MT"/>
              </a:rPr>
              <a:t>4B</a:t>
            </a:r>
            <a:endParaRPr sz="1300">
              <a:latin typeface="Arial MT"/>
              <a:cs typeface="Arial MT"/>
            </a:endParaRPr>
          </a:p>
        </p:txBody>
      </p:sp>
      <p:pic>
        <p:nvPicPr>
          <p:cNvPr id="14" name="object 14"/>
          <p:cNvPicPr/>
          <p:nvPr/>
        </p:nvPicPr>
        <p:blipFill>
          <a:blip r:embed="rId5" cstate="print"/>
          <a:stretch>
            <a:fillRect/>
          </a:stretch>
        </p:blipFill>
        <p:spPr>
          <a:xfrm>
            <a:off x="5728715" y="5172455"/>
            <a:ext cx="914399" cy="981455"/>
          </a:xfrm>
          <a:prstGeom prst="rect">
            <a:avLst/>
          </a:prstGeom>
        </p:spPr>
      </p:pic>
      <p:grpSp>
        <p:nvGrpSpPr>
          <p:cNvPr id="15" name="object 15"/>
          <p:cNvGrpSpPr/>
          <p:nvPr/>
        </p:nvGrpSpPr>
        <p:grpSpPr>
          <a:xfrm>
            <a:off x="1661160" y="2517648"/>
            <a:ext cx="7830820" cy="3790315"/>
            <a:chOff x="1661160" y="2517648"/>
            <a:chExt cx="7830820" cy="3790315"/>
          </a:xfrm>
        </p:grpSpPr>
        <p:pic>
          <p:nvPicPr>
            <p:cNvPr id="16" name="object 16"/>
            <p:cNvPicPr/>
            <p:nvPr/>
          </p:nvPicPr>
          <p:blipFill>
            <a:blip r:embed="rId6" cstate="print"/>
            <a:stretch>
              <a:fillRect/>
            </a:stretch>
          </p:blipFill>
          <p:spPr>
            <a:xfrm>
              <a:off x="2011680" y="4059935"/>
              <a:ext cx="794004" cy="497673"/>
            </a:xfrm>
            <a:prstGeom prst="rect">
              <a:avLst/>
            </a:prstGeom>
          </p:spPr>
        </p:pic>
        <p:pic>
          <p:nvPicPr>
            <p:cNvPr id="17" name="object 17"/>
            <p:cNvPicPr/>
            <p:nvPr/>
          </p:nvPicPr>
          <p:blipFill>
            <a:blip r:embed="rId7" cstate="print"/>
            <a:stretch>
              <a:fillRect/>
            </a:stretch>
          </p:blipFill>
          <p:spPr>
            <a:xfrm>
              <a:off x="3005327" y="4113276"/>
              <a:ext cx="914400" cy="449580"/>
            </a:xfrm>
            <a:prstGeom prst="rect">
              <a:avLst/>
            </a:prstGeom>
          </p:spPr>
        </p:pic>
        <p:pic>
          <p:nvPicPr>
            <p:cNvPr id="18" name="object 18"/>
            <p:cNvPicPr/>
            <p:nvPr/>
          </p:nvPicPr>
          <p:blipFill>
            <a:blip r:embed="rId8" cstate="print"/>
            <a:stretch>
              <a:fillRect/>
            </a:stretch>
          </p:blipFill>
          <p:spPr>
            <a:xfrm>
              <a:off x="4119372" y="4171188"/>
              <a:ext cx="1056131" cy="449579"/>
            </a:xfrm>
            <a:prstGeom prst="rect">
              <a:avLst/>
            </a:prstGeom>
          </p:spPr>
        </p:pic>
        <p:pic>
          <p:nvPicPr>
            <p:cNvPr id="19" name="object 19"/>
            <p:cNvPicPr/>
            <p:nvPr/>
          </p:nvPicPr>
          <p:blipFill>
            <a:blip r:embed="rId9" cstate="print"/>
            <a:stretch>
              <a:fillRect/>
            </a:stretch>
          </p:blipFill>
          <p:spPr>
            <a:xfrm>
              <a:off x="5574792" y="4079748"/>
              <a:ext cx="1054607" cy="649224"/>
            </a:xfrm>
            <a:prstGeom prst="rect">
              <a:avLst/>
            </a:prstGeom>
          </p:spPr>
        </p:pic>
        <p:pic>
          <p:nvPicPr>
            <p:cNvPr id="20" name="object 20"/>
            <p:cNvPicPr/>
            <p:nvPr/>
          </p:nvPicPr>
          <p:blipFill>
            <a:blip r:embed="rId10" cstate="print"/>
            <a:stretch>
              <a:fillRect/>
            </a:stretch>
          </p:blipFill>
          <p:spPr>
            <a:xfrm>
              <a:off x="7473696" y="4684776"/>
              <a:ext cx="2017775" cy="1511808"/>
            </a:xfrm>
            <a:prstGeom prst="rect">
              <a:avLst/>
            </a:prstGeom>
          </p:spPr>
        </p:pic>
        <p:pic>
          <p:nvPicPr>
            <p:cNvPr id="21" name="object 21"/>
            <p:cNvPicPr/>
            <p:nvPr/>
          </p:nvPicPr>
          <p:blipFill>
            <a:blip r:embed="rId11" cstate="print"/>
            <a:stretch>
              <a:fillRect/>
            </a:stretch>
          </p:blipFill>
          <p:spPr>
            <a:xfrm>
              <a:off x="3683508" y="2517648"/>
              <a:ext cx="1426463" cy="1069847"/>
            </a:xfrm>
            <a:prstGeom prst="rect">
              <a:avLst/>
            </a:prstGeom>
          </p:spPr>
        </p:pic>
        <p:pic>
          <p:nvPicPr>
            <p:cNvPr id="22" name="object 22"/>
            <p:cNvPicPr/>
            <p:nvPr/>
          </p:nvPicPr>
          <p:blipFill>
            <a:blip r:embed="rId12" cstate="print"/>
            <a:stretch>
              <a:fillRect/>
            </a:stretch>
          </p:blipFill>
          <p:spPr>
            <a:xfrm>
              <a:off x="1661160" y="4858511"/>
              <a:ext cx="1932432" cy="1449324"/>
            </a:xfrm>
            <a:prstGeom prst="rect">
              <a:avLst/>
            </a:prstGeom>
          </p:spPr>
        </p:pic>
      </p:grpSp>
      <p:pic>
        <p:nvPicPr>
          <p:cNvPr id="23" name="object 23"/>
          <p:cNvPicPr/>
          <p:nvPr/>
        </p:nvPicPr>
        <p:blipFill>
          <a:blip r:embed="rId13" cstate="print"/>
          <a:stretch>
            <a:fillRect/>
          </a:stretch>
        </p:blipFill>
        <p:spPr>
          <a:xfrm>
            <a:off x="420623" y="5975603"/>
            <a:ext cx="864789" cy="565403"/>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1040170" y="1988958"/>
            <a:ext cx="2800757" cy="1932709"/>
          </a:xfrm>
          <a:prstGeom prst="rect">
            <a:avLst/>
          </a:prstGeom>
        </p:spPr>
      </p:pic>
      <p:sp>
        <p:nvSpPr>
          <p:cNvPr id="3" name="object 3"/>
          <p:cNvSpPr txBox="1"/>
          <p:nvPr/>
        </p:nvSpPr>
        <p:spPr>
          <a:xfrm>
            <a:off x="1528053" y="4036626"/>
            <a:ext cx="3766185" cy="2278380"/>
          </a:xfrm>
          <a:prstGeom prst="rect">
            <a:avLst/>
          </a:prstGeom>
        </p:spPr>
        <p:txBody>
          <a:bodyPr vert="horz" wrap="square" lIns="0" tIns="17145" rIns="0" bIns="0" rtlCol="0">
            <a:spAutoFit/>
          </a:bodyPr>
          <a:lstStyle/>
          <a:p>
            <a:pPr marL="231775" indent="-219075">
              <a:lnSpc>
                <a:spcPct val="100000"/>
              </a:lnSpc>
              <a:spcBef>
                <a:spcPts val="135"/>
              </a:spcBef>
              <a:buSzPct val="86206"/>
              <a:buFont typeface="Wingdings"/>
              <a:buChar char=""/>
              <a:tabLst>
                <a:tab pos="231775" algn="l"/>
              </a:tabLst>
            </a:pPr>
            <a:r>
              <a:rPr sz="1450" dirty="0">
                <a:solidFill>
                  <a:srgbClr val="0000CC"/>
                </a:solidFill>
                <a:latin typeface="Arial MT"/>
                <a:cs typeface="Arial MT"/>
              </a:rPr>
              <a:t>Description</a:t>
            </a:r>
            <a:r>
              <a:rPr sz="1450" spc="35" dirty="0">
                <a:solidFill>
                  <a:srgbClr val="0000CC"/>
                </a:solidFill>
                <a:latin typeface="Arial MT"/>
                <a:cs typeface="Arial MT"/>
              </a:rPr>
              <a:t> </a:t>
            </a:r>
            <a:r>
              <a:rPr sz="1450" dirty="0">
                <a:solidFill>
                  <a:srgbClr val="0000CC"/>
                </a:solidFill>
                <a:latin typeface="Arial MT"/>
                <a:cs typeface="Arial MT"/>
              </a:rPr>
              <a:t>of</a:t>
            </a:r>
            <a:r>
              <a:rPr sz="1450" spc="75" dirty="0">
                <a:solidFill>
                  <a:srgbClr val="0000CC"/>
                </a:solidFill>
                <a:latin typeface="Arial MT"/>
                <a:cs typeface="Arial MT"/>
              </a:rPr>
              <a:t> </a:t>
            </a:r>
            <a:r>
              <a:rPr sz="1450" spc="-10" dirty="0">
                <a:solidFill>
                  <a:srgbClr val="0000CC"/>
                </a:solidFill>
                <a:latin typeface="Arial MT"/>
                <a:cs typeface="Arial MT"/>
              </a:rPr>
              <a:t>components:</a:t>
            </a:r>
            <a:endParaRPr sz="1450">
              <a:latin typeface="Arial MT"/>
              <a:cs typeface="Arial MT"/>
            </a:endParaRPr>
          </a:p>
          <a:p>
            <a:pPr marL="528320" lvl="1" indent="-144145">
              <a:lnSpc>
                <a:spcPct val="100000"/>
              </a:lnSpc>
              <a:spcBef>
                <a:spcPts val="1019"/>
              </a:spcBef>
              <a:buSzPct val="82608"/>
              <a:buFont typeface="Wingdings"/>
              <a:buChar char=""/>
              <a:tabLst>
                <a:tab pos="528320" algn="l"/>
              </a:tabLst>
            </a:pPr>
            <a:r>
              <a:rPr sz="1150" dirty="0">
                <a:latin typeface="Arial MT"/>
                <a:cs typeface="Arial MT"/>
              </a:rPr>
              <a:t>The</a:t>
            </a:r>
            <a:r>
              <a:rPr sz="1150" spc="-35" dirty="0">
                <a:latin typeface="Arial MT"/>
                <a:cs typeface="Arial MT"/>
              </a:rPr>
              <a:t> </a:t>
            </a:r>
            <a:r>
              <a:rPr sz="1150" dirty="0">
                <a:latin typeface="Arial MT"/>
                <a:cs typeface="Arial MT"/>
              </a:rPr>
              <a:t>upgrade</a:t>
            </a:r>
            <a:r>
              <a:rPr sz="1150" spc="-10" dirty="0">
                <a:latin typeface="Arial MT"/>
                <a:cs typeface="Arial MT"/>
              </a:rPr>
              <a:t> includes:</a:t>
            </a:r>
            <a:endParaRPr sz="1150">
              <a:latin typeface="Arial MT"/>
              <a:cs typeface="Arial MT"/>
            </a:endParaRPr>
          </a:p>
          <a:p>
            <a:pPr marL="781685" marR="6350" lvl="2" indent="-234950">
              <a:lnSpc>
                <a:spcPct val="100899"/>
              </a:lnSpc>
              <a:spcBef>
                <a:spcPts val="480"/>
              </a:spcBef>
              <a:buSzPct val="82608"/>
              <a:buFont typeface="Wingdings"/>
              <a:buChar char=""/>
              <a:tabLst>
                <a:tab pos="781685" algn="l"/>
                <a:tab pos="1477010" algn="l"/>
                <a:tab pos="2057400" algn="l"/>
                <a:tab pos="2477770" algn="l"/>
                <a:tab pos="3358515" algn="l"/>
              </a:tabLst>
            </a:pPr>
            <a:r>
              <a:rPr sz="1150" spc="-10" dirty="0">
                <a:latin typeface="Arial MT"/>
                <a:cs typeface="Arial MT"/>
              </a:rPr>
              <a:t>Charged</a:t>
            </a:r>
            <a:r>
              <a:rPr sz="1150" dirty="0">
                <a:latin typeface="Arial MT"/>
                <a:cs typeface="Arial MT"/>
              </a:rPr>
              <a:t>	</a:t>
            </a:r>
            <a:r>
              <a:rPr sz="1150" spc="-10" dirty="0">
                <a:latin typeface="Arial MT"/>
                <a:cs typeface="Arial MT"/>
              </a:rPr>
              <a:t>carbon</a:t>
            </a:r>
            <a:r>
              <a:rPr sz="1150" dirty="0">
                <a:latin typeface="Arial MT"/>
                <a:cs typeface="Arial MT"/>
              </a:rPr>
              <a:t>	</a:t>
            </a:r>
            <a:r>
              <a:rPr sz="1150" spc="-20" dirty="0">
                <a:latin typeface="Arial MT"/>
                <a:cs typeface="Arial MT"/>
              </a:rPr>
              <a:t>fiber</a:t>
            </a:r>
            <a:r>
              <a:rPr sz="1150" dirty="0">
                <a:latin typeface="Arial MT"/>
                <a:cs typeface="Arial MT"/>
              </a:rPr>
              <a:t>	</a:t>
            </a:r>
            <a:r>
              <a:rPr sz="1150" spc="-10" dirty="0">
                <a:latin typeface="Arial MT"/>
                <a:cs typeface="Arial MT"/>
              </a:rPr>
              <a:t>bearingless</a:t>
            </a:r>
            <a:r>
              <a:rPr sz="1150" dirty="0">
                <a:latin typeface="Arial MT"/>
                <a:cs typeface="Arial MT"/>
              </a:rPr>
              <a:t>	</a:t>
            </a:r>
            <a:r>
              <a:rPr sz="1150" spc="-20" dirty="0">
                <a:latin typeface="Arial MT"/>
                <a:cs typeface="Arial MT"/>
              </a:rPr>
              <a:t>PEEK </a:t>
            </a:r>
            <a:r>
              <a:rPr sz="1150" spc="-10" dirty="0">
                <a:latin typeface="Arial MT"/>
                <a:cs typeface="Arial MT"/>
              </a:rPr>
              <a:t>roller;</a:t>
            </a:r>
            <a:endParaRPr sz="1150">
              <a:latin typeface="Arial MT"/>
              <a:cs typeface="Arial MT"/>
            </a:endParaRPr>
          </a:p>
          <a:p>
            <a:pPr marL="781685" lvl="2" indent="-234315">
              <a:lnSpc>
                <a:spcPct val="100000"/>
              </a:lnSpc>
              <a:spcBef>
                <a:spcPts val="505"/>
              </a:spcBef>
              <a:buSzPct val="82608"/>
              <a:buFont typeface="Wingdings"/>
              <a:buChar char=""/>
              <a:tabLst>
                <a:tab pos="781685" algn="l"/>
              </a:tabLst>
            </a:pPr>
            <a:r>
              <a:rPr sz="1150" dirty="0">
                <a:latin typeface="Arial MT"/>
                <a:cs typeface="Arial MT"/>
              </a:rPr>
              <a:t>Level</a:t>
            </a:r>
            <a:r>
              <a:rPr sz="1150" spc="-5" dirty="0">
                <a:latin typeface="Arial MT"/>
                <a:cs typeface="Arial MT"/>
              </a:rPr>
              <a:t> </a:t>
            </a:r>
            <a:r>
              <a:rPr sz="1150" dirty="0">
                <a:latin typeface="Arial MT"/>
                <a:cs typeface="Arial MT"/>
              </a:rPr>
              <a:t>cam</a:t>
            </a:r>
            <a:r>
              <a:rPr sz="1150" spc="-20" dirty="0">
                <a:latin typeface="Arial MT"/>
                <a:cs typeface="Arial MT"/>
              </a:rPr>
              <a:t> </a:t>
            </a:r>
            <a:r>
              <a:rPr sz="1150" dirty="0">
                <a:latin typeface="Arial MT"/>
                <a:cs typeface="Arial MT"/>
              </a:rPr>
              <a:t>(finish</a:t>
            </a:r>
            <a:r>
              <a:rPr sz="1150" spc="-25" dirty="0">
                <a:latin typeface="Arial MT"/>
                <a:cs typeface="Arial MT"/>
              </a:rPr>
              <a:t> </a:t>
            </a:r>
            <a:r>
              <a:rPr sz="1150" dirty="0">
                <a:latin typeface="Arial MT"/>
                <a:cs typeface="Arial MT"/>
              </a:rPr>
              <a:t>thickness</a:t>
            </a:r>
            <a:r>
              <a:rPr sz="1150" spc="-10" dirty="0">
                <a:latin typeface="Arial MT"/>
                <a:cs typeface="Arial MT"/>
              </a:rPr>
              <a:t> </a:t>
            </a:r>
            <a:r>
              <a:rPr sz="1150" dirty="0">
                <a:latin typeface="Arial MT"/>
                <a:cs typeface="Arial MT"/>
              </a:rPr>
              <a:t>0.2</a:t>
            </a:r>
            <a:r>
              <a:rPr sz="1150" spc="-15" dirty="0">
                <a:latin typeface="Arial MT"/>
                <a:cs typeface="Arial MT"/>
              </a:rPr>
              <a:t> </a:t>
            </a:r>
            <a:r>
              <a:rPr sz="1150" spc="-10" dirty="0">
                <a:latin typeface="Arial MT"/>
                <a:cs typeface="Arial MT"/>
              </a:rPr>
              <a:t>micron);</a:t>
            </a:r>
            <a:endParaRPr sz="1150">
              <a:latin typeface="Arial MT"/>
              <a:cs typeface="Arial MT"/>
            </a:endParaRPr>
          </a:p>
          <a:p>
            <a:pPr marL="781685" marR="6985" lvl="2" indent="-234950">
              <a:lnSpc>
                <a:spcPct val="100899"/>
              </a:lnSpc>
              <a:spcBef>
                <a:spcPts val="480"/>
              </a:spcBef>
              <a:buSzPct val="82608"/>
              <a:buFont typeface="Wingdings"/>
              <a:buChar char=""/>
              <a:tabLst>
                <a:tab pos="781685" algn="l"/>
              </a:tabLst>
            </a:pPr>
            <a:r>
              <a:rPr sz="1150" dirty="0">
                <a:latin typeface="Arial MT"/>
                <a:cs typeface="Arial MT"/>
              </a:rPr>
              <a:t>Acting</a:t>
            </a:r>
            <a:r>
              <a:rPr sz="1150" spc="10" dirty="0">
                <a:latin typeface="Arial MT"/>
                <a:cs typeface="Arial MT"/>
              </a:rPr>
              <a:t> </a:t>
            </a:r>
            <a:r>
              <a:rPr sz="1150" dirty="0">
                <a:latin typeface="Arial MT"/>
                <a:cs typeface="Arial MT"/>
              </a:rPr>
              <a:t>cylinder</a:t>
            </a:r>
            <a:r>
              <a:rPr sz="1150" spc="25" dirty="0">
                <a:latin typeface="Arial MT"/>
                <a:cs typeface="Arial MT"/>
              </a:rPr>
              <a:t> </a:t>
            </a:r>
            <a:r>
              <a:rPr sz="1150" dirty="0">
                <a:latin typeface="Arial MT"/>
                <a:cs typeface="Arial MT"/>
              </a:rPr>
              <a:t>insertion</a:t>
            </a:r>
            <a:r>
              <a:rPr sz="1150" spc="30" dirty="0">
                <a:latin typeface="Arial MT"/>
                <a:cs typeface="Arial MT"/>
              </a:rPr>
              <a:t> </a:t>
            </a:r>
            <a:r>
              <a:rPr sz="1150" dirty="0">
                <a:latin typeface="Arial MT"/>
                <a:cs typeface="Arial MT"/>
              </a:rPr>
              <a:t>cam</a:t>
            </a:r>
            <a:r>
              <a:rPr sz="1150" spc="40" dirty="0">
                <a:latin typeface="Arial MT"/>
                <a:cs typeface="Arial MT"/>
              </a:rPr>
              <a:t> </a:t>
            </a:r>
            <a:r>
              <a:rPr sz="1150" dirty="0">
                <a:latin typeface="Arial MT"/>
                <a:cs typeface="Arial MT"/>
              </a:rPr>
              <a:t>(finish</a:t>
            </a:r>
            <a:r>
              <a:rPr sz="1150" spc="20" dirty="0">
                <a:latin typeface="Arial MT"/>
                <a:cs typeface="Arial MT"/>
              </a:rPr>
              <a:t> </a:t>
            </a:r>
            <a:r>
              <a:rPr sz="1150" spc="-10" dirty="0">
                <a:latin typeface="Arial MT"/>
                <a:cs typeface="Arial MT"/>
              </a:rPr>
              <a:t>thickness </a:t>
            </a:r>
            <a:r>
              <a:rPr sz="1150" dirty="0">
                <a:latin typeface="Arial MT"/>
                <a:cs typeface="Arial MT"/>
              </a:rPr>
              <a:t>0.2</a:t>
            </a:r>
            <a:r>
              <a:rPr sz="1150" spc="-15" dirty="0">
                <a:latin typeface="Arial MT"/>
                <a:cs typeface="Arial MT"/>
              </a:rPr>
              <a:t> </a:t>
            </a:r>
            <a:r>
              <a:rPr sz="1150" spc="-10" dirty="0">
                <a:latin typeface="Arial MT"/>
                <a:cs typeface="Arial MT"/>
              </a:rPr>
              <a:t>micron);</a:t>
            </a:r>
            <a:endParaRPr sz="1150">
              <a:latin typeface="Arial MT"/>
              <a:cs typeface="Arial MT"/>
            </a:endParaRPr>
          </a:p>
          <a:p>
            <a:pPr marL="781685" lvl="2" indent="-234315">
              <a:lnSpc>
                <a:spcPct val="100000"/>
              </a:lnSpc>
              <a:spcBef>
                <a:spcPts val="505"/>
              </a:spcBef>
              <a:buSzPct val="82608"/>
              <a:buFont typeface="Wingdings"/>
              <a:buChar char=""/>
              <a:tabLst>
                <a:tab pos="781685" algn="l"/>
              </a:tabLst>
            </a:pPr>
            <a:r>
              <a:rPr sz="1150" dirty="0">
                <a:latin typeface="Arial MT"/>
                <a:cs typeface="Arial MT"/>
              </a:rPr>
              <a:t>New</a:t>
            </a:r>
            <a:r>
              <a:rPr sz="1150" spc="10" dirty="0">
                <a:latin typeface="Arial MT"/>
                <a:cs typeface="Arial MT"/>
              </a:rPr>
              <a:t> </a:t>
            </a:r>
            <a:r>
              <a:rPr sz="1150" spc="-10" dirty="0">
                <a:latin typeface="Arial MT"/>
                <a:cs typeface="Arial MT"/>
              </a:rPr>
              <a:t>oil-</a:t>
            </a:r>
            <a:r>
              <a:rPr sz="1150" dirty="0">
                <a:latin typeface="Arial MT"/>
                <a:cs typeface="Arial MT"/>
              </a:rPr>
              <a:t>free </a:t>
            </a:r>
            <a:r>
              <a:rPr sz="1150" spc="-10" dirty="0">
                <a:latin typeface="Arial MT"/>
                <a:cs typeface="Arial MT"/>
              </a:rPr>
              <a:t>cylinder;</a:t>
            </a:r>
            <a:endParaRPr sz="1150">
              <a:latin typeface="Arial MT"/>
              <a:cs typeface="Arial MT"/>
            </a:endParaRPr>
          </a:p>
          <a:p>
            <a:pPr marL="781685" marR="5080" lvl="2" indent="-234950">
              <a:lnSpc>
                <a:spcPct val="100899"/>
              </a:lnSpc>
              <a:spcBef>
                <a:spcPts val="475"/>
              </a:spcBef>
              <a:buSzPct val="82608"/>
              <a:buFont typeface="Wingdings"/>
              <a:buChar char=""/>
              <a:tabLst>
                <a:tab pos="781685" algn="l"/>
                <a:tab pos="1689100" algn="l"/>
                <a:tab pos="2610485" algn="l"/>
                <a:tab pos="3181350" algn="l"/>
                <a:tab pos="3437254" algn="l"/>
              </a:tabLst>
            </a:pPr>
            <a:r>
              <a:rPr sz="1150" spc="-10" dirty="0">
                <a:latin typeface="Arial MT"/>
                <a:cs typeface="Arial MT"/>
              </a:rPr>
              <a:t>Automatic,</a:t>
            </a:r>
            <a:r>
              <a:rPr sz="1150" dirty="0">
                <a:latin typeface="Arial MT"/>
                <a:cs typeface="Arial MT"/>
              </a:rPr>
              <a:t>	</a:t>
            </a:r>
            <a:r>
              <a:rPr sz="1150" spc="-10" dirty="0">
                <a:latin typeface="Arial MT"/>
                <a:cs typeface="Arial MT"/>
              </a:rPr>
              <a:t>continuous</a:t>
            </a:r>
            <a:r>
              <a:rPr sz="1150" dirty="0">
                <a:latin typeface="Arial MT"/>
                <a:cs typeface="Arial MT"/>
              </a:rPr>
              <a:t>	</a:t>
            </a:r>
            <a:r>
              <a:rPr sz="1150" spc="-20" dirty="0">
                <a:latin typeface="Arial MT"/>
                <a:cs typeface="Arial MT"/>
              </a:rPr>
              <a:t>water</a:t>
            </a:r>
            <a:r>
              <a:rPr sz="1150" dirty="0">
                <a:latin typeface="Arial MT"/>
                <a:cs typeface="Arial MT"/>
              </a:rPr>
              <a:t>	</a:t>
            </a:r>
            <a:r>
              <a:rPr sz="1150" spc="-50" dirty="0">
                <a:latin typeface="Arial MT"/>
                <a:cs typeface="Arial MT"/>
              </a:rPr>
              <a:t>/</a:t>
            </a:r>
            <a:r>
              <a:rPr sz="1150" dirty="0">
                <a:latin typeface="Arial MT"/>
                <a:cs typeface="Arial MT"/>
              </a:rPr>
              <a:t>	</a:t>
            </a:r>
            <a:r>
              <a:rPr sz="1150" spc="-20" dirty="0">
                <a:latin typeface="Arial MT"/>
                <a:cs typeface="Arial MT"/>
              </a:rPr>
              <a:t>soap </a:t>
            </a:r>
            <a:r>
              <a:rPr sz="1150" dirty="0">
                <a:latin typeface="Arial MT"/>
                <a:cs typeface="Arial MT"/>
              </a:rPr>
              <a:t>lubrication</a:t>
            </a:r>
            <a:r>
              <a:rPr sz="1150" spc="-35" dirty="0">
                <a:latin typeface="Arial MT"/>
                <a:cs typeface="Arial MT"/>
              </a:rPr>
              <a:t> </a:t>
            </a:r>
            <a:r>
              <a:rPr sz="1150" spc="-20" dirty="0">
                <a:latin typeface="Arial MT"/>
                <a:cs typeface="Arial MT"/>
              </a:rPr>
              <a:t>box.</a:t>
            </a:r>
            <a:endParaRPr sz="1150">
              <a:latin typeface="Arial MT"/>
              <a:cs typeface="Arial MT"/>
            </a:endParaRPr>
          </a:p>
        </p:txBody>
      </p:sp>
      <p:sp>
        <p:nvSpPr>
          <p:cNvPr id="4" name="object 4"/>
          <p:cNvSpPr txBox="1"/>
          <p:nvPr/>
        </p:nvSpPr>
        <p:spPr>
          <a:xfrm>
            <a:off x="6683770" y="2376910"/>
            <a:ext cx="161925" cy="252729"/>
          </a:xfrm>
          <a:prstGeom prst="rect">
            <a:avLst/>
          </a:prstGeom>
        </p:spPr>
        <p:txBody>
          <a:bodyPr vert="horz" wrap="square" lIns="0" tIns="17145" rIns="0" bIns="0" rtlCol="0">
            <a:spAutoFit/>
          </a:bodyPr>
          <a:lstStyle/>
          <a:p>
            <a:pPr marL="12700">
              <a:lnSpc>
                <a:spcPct val="100000"/>
              </a:lnSpc>
              <a:spcBef>
                <a:spcPts val="135"/>
              </a:spcBef>
            </a:pPr>
            <a:r>
              <a:rPr sz="1450" spc="-50" dirty="0">
                <a:latin typeface="Arial MT"/>
                <a:cs typeface="Arial MT"/>
              </a:rPr>
              <a:t>D</a:t>
            </a:r>
            <a:endParaRPr sz="1450">
              <a:latin typeface="Arial MT"/>
              <a:cs typeface="Arial MT"/>
            </a:endParaRPr>
          </a:p>
        </p:txBody>
      </p:sp>
      <p:sp>
        <p:nvSpPr>
          <p:cNvPr id="5" name="object 5"/>
          <p:cNvSpPr txBox="1"/>
          <p:nvPr/>
        </p:nvSpPr>
        <p:spPr>
          <a:xfrm>
            <a:off x="2239791" y="1689656"/>
            <a:ext cx="151765" cy="252729"/>
          </a:xfrm>
          <a:prstGeom prst="rect">
            <a:avLst/>
          </a:prstGeom>
        </p:spPr>
        <p:txBody>
          <a:bodyPr vert="horz" wrap="square" lIns="0" tIns="17145" rIns="0" bIns="0" rtlCol="0">
            <a:spAutoFit/>
          </a:bodyPr>
          <a:lstStyle/>
          <a:p>
            <a:pPr marL="12700">
              <a:lnSpc>
                <a:spcPct val="100000"/>
              </a:lnSpc>
              <a:spcBef>
                <a:spcPts val="135"/>
              </a:spcBef>
            </a:pPr>
            <a:r>
              <a:rPr sz="1450" spc="-50" dirty="0">
                <a:latin typeface="Arial MT"/>
                <a:cs typeface="Arial MT"/>
              </a:rPr>
              <a:t>A</a:t>
            </a:r>
            <a:endParaRPr sz="1450">
              <a:latin typeface="Arial MT"/>
              <a:cs typeface="Arial MT"/>
            </a:endParaRPr>
          </a:p>
        </p:txBody>
      </p:sp>
      <p:grpSp>
        <p:nvGrpSpPr>
          <p:cNvPr id="6" name="object 6"/>
          <p:cNvGrpSpPr/>
          <p:nvPr/>
        </p:nvGrpSpPr>
        <p:grpSpPr>
          <a:xfrm>
            <a:off x="2046732" y="1674113"/>
            <a:ext cx="415290" cy="450850"/>
            <a:chOff x="2046732" y="1674113"/>
            <a:chExt cx="415290" cy="450850"/>
          </a:xfrm>
        </p:grpSpPr>
        <p:sp>
          <p:nvSpPr>
            <p:cNvPr id="7" name="object 7"/>
            <p:cNvSpPr/>
            <p:nvPr/>
          </p:nvSpPr>
          <p:spPr>
            <a:xfrm>
              <a:off x="2159508" y="1677923"/>
              <a:ext cx="299085" cy="297180"/>
            </a:xfrm>
            <a:custGeom>
              <a:avLst/>
              <a:gdLst/>
              <a:ahLst/>
              <a:cxnLst/>
              <a:rect l="l" t="t" r="r" b="b"/>
              <a:pathLst>
                <a:path w="299085" h="297180">
                  <a:moveTo>
                    <a:pt x="0" y="149351"/>
                  </a:moveTo>
                  <a:lnTo>
                    <a:pt x="7632" y="102217"/>
                  </a:lnTo>
                  <a:lnTo>
                    <a:pt x="28870" y="61228"/>
                  </a:lnTo>
                  <a:lnTo>
                    <a:pt x="61228" y="28870"/>
                  </a:lnTo>
                  <a:lnTo>
                    <a:pt x="102217" y="7632"/>
                  </a:lnTo>
                  <a:lnTo>
                    <a:pt x="149352" y="0"/>
                  </a:lnTo>
                  <a:lnTo>
                    <a:pt x="196486" y="7632"/>
                  </a:lnTo>
                  <a:lnTo>
                    <a:pt x="237475" y="28870"/>
                  </a:lnTo>
                  <a:lnTo>
                    <a:pt x="269833" y="61228"/>
                  </a:lnTo>
                  <a:lnTo>
                    <a:pt x="291071" y="102217"/>
                  </a:lnTo>
                  <a:lnTo>
                    <a:pt x="298704" y="149351"/>
                  </a:lnTo>
                  <a:lnTo>
                    <a:pt x="291071" y="196327"/>
                  </a:lnTo>
                  <a:lnTo>
                    <a:pt x="269833" y="236939"/>
                  </a:lnTo>
                  <a:lnTo>
                    <a:pt x="237475" y="268845"/>
                  </a:lnTo>
                  <a:lnTo>
                    <a:pt x="196486" y="289706"/>
                  </a:lnTo>
                  <a:lnTo>
                    <a:pt x="149352" y="297179"/>
                  </a:lnTo>
                  <a:lnTo>
                    <a:pt x="102217" y="289706"/>
                  </a:lnTo>
                  <a:lnTo>
                    <a:pt x="61228" y="268845"/>
                  </a:lnTo>
                  <a:lnTo>
                    <a:pt x="28870" y="236939"/>
                  </a:lnTo>
                  <a:lnTo>
                    <a:pt x="7632" y="196327"/>
                  </a:lnTo>
                  <a:lnTo>
                    <a:pt x="0" y="149351"/>
                  </a:lnTo>
                </a:path>
              </a:pathLst>
            </a:custGeom>
            <a:ln w="7620">
              <a:solidFill>
                <a:srgbClr val="954F72"/>
              </a:solidFill>
            </a:ln>
          </p:spPr>
          <p:txBody>
            <a:bodyPr wrap="square" lIns="0" tIns="0" rIns="0" bIns="0" rtlCol="0"/>
            <a:lstStyle/>
            <a:p>
              <a:endParaRPr/>
            </a:p>
          </p:txBody>
        </p:sp>
        <p:pic>
          <p:nvPicPr>
            <p:cNvPr id="8" name="object 8"/>
            <p:cNvPicPr/>
            <p:nvPr/>
          </p:nvPicPr>
          <p:blipFill>
            <a:blip r:embed="rId3" cstate="print"/>
            <a:stretch>
              <a:fillRect/>
            </a:stretch>
          </p:blipFill>
          <p:spPr>
            <a:xfrm>
              <a:off x="2046732" y="1944623"/>
              <a:ext cx="179832" cy="179831"/>
            </a:xfrm>
            <a:prstGeom prst="rect">
              <a:avLst/>
            </a:prstGeom>
          </p:spPr>
        </p:pic>
      </p:grpSp>
      <p:pic>
        <p:nvPicPr>
          <p:cNvPr id="9" name="object 9"/>
          <p:cNvPicPr/>
          <p:nvPr/>
        </p:nvPicPr>
        <p:blipFill>
          <a:blip r:embed="rId4" cstate="print"/>
          <a:stretch>
            <a:fillRect/>
          </a:stretch>
        </p:blipFill>
        <p:spPr>
          <a:xfrm>
            <a:off x="4742736" y="2974031"/>
            <a:ext cx="2103563" cy="760722"/>
          </a:xfrm>
          <a:prstGeom prst="rect">
            <a:avLst/>
          </a:prstGeom>
        </p:spPr>
      </p:pic>
      <p:grpSp>
        <p:nvGrpSpPr>
          <p:cNvPr id="10" name="object 10"/>
          <p:cNvGrpSpPr/>
          <p:nvPr/>
        </p:nvGrpSpPr>
        <p:grpSpPr>
          <a:xfrm>
            <a:off x="5786628" y="2361437"/>
            <a:ext cx="2326640" cy="3729990"/>
            <a:chOff x="5786628" y="2361437"/>
            <a:chExt cx="2326640" cy="3729990"/>
          </a:xfrm>
        </p:grpSpPr>
        <p:sp>
          <p:nvSpPr>
            <p:cNvPr id="11" name="object 11"/>
            <p:cNvSpPr/>
            <p:nvPr/>
          </p:nvSpPr>
          <p:spPr>
            <a:xfrm>
              <a:off x="6603492" y="2365247"/>
              <a:ext cx="297180" cy="294640"/>
            </a:xfrm>
            <a:custGeom>
              <a:avLst/>
              <a:gdLst/>
              <a:ahLst/>
              <a:cxnLst/>
              <a:rect l="l" t="t" r="r" b="b"/>
              <a:pathLst>
                <a:path w="297179" h="294639">
                  <a:moveTo>
                    <a:pt x="0" y="146303"/>
                  </a:moveTo>
                  <a:lnTo>
                    <a:pt x="7632" y="100071"/>
                  </a:lnTo>
                  <a:lnTo>
                    <a:pt x="28870" y="59911"/>
                  </a:lnTo>
                  <a:lnTo>
                    <a:pt x="61228" y="28236"/>
                  </a:lnTo>
                  <a:lnTo>
                    <a:pt x="102217" y="7461"/>
                  </a:lnTo>
                  <a:lnTo>
                    <a:pt x="149352" y="0"/>
                  </a:lnTo>
                  <a:lnTo>
                    <a:pt x="196327" y="7461"/>
                  </a:lnTo>
                  <a:lnTo>
                    <a:pt x="236939" y="28236"/>
                  </a:lnTo>
                  <a:lnTo>
                    <a:pt x="268845" y="59911"/>
                  </a:lnTo>
                  <a:lnTo>
                    <a:pt x="289706" y="100071"/>
                  </a:lnTo>
                  <a:lnTo>
                    <a:pt x="297180" y="146303"/>
                  </a:lnTo>
                  <a:lnTo>
                    <a:pt x="289706" y="193279"/>
                  </a:lnTo>
                  <a:lnTo>
                    <a:pt x="268845" y="233891"/>
                  </a:lnTo>
                  <a:lnTo>
                    <a:pt x="236939" y="265797"/>
                  </a:lnTo>
                  <a:lnTo>
                    <a:pt x="196327" y="286658"/>
                  </a:lnTo>
                  <a:lnTo>
                    <a:pt x="149352" y="294131"/>
                  </a:lnTo>
                  <a:lnTo>
                    <a:pt x="102217" y="286658"/>
                  </a:lnTo>
                  <a:lnTo>
                    <a:pt x="61228" y="265797"/>
                  </a:lnTo>
                  <a:lnTo>
                    <a:pt x="28870" y="233891"/>
                  </a:lnTo>
                  <a:lnTo>
                    <a:pt x="7632" y="193279"/>
                  </a:lnTo>
                  <a:lnTo>
                    <a:pt x="0" y="146303"/>
                  </a:lnTo>
                </a:path>
              </a:pathLst>
            </a:custGeom>
            <a:ln w="7620">
              <a:solidFill>
                <a:srgbClr val="954F72"/>
              </a:solidFill>
            </a:ln>
          </p:spPr>
          <p:txBody>
            <a:bodyPr wrap="square" lIns="0" tIns="0" rIns="0" bIns="0" rtlCol="0"/>
            <a:lstStyle/>
            <a:p>
              <a:endParaRPr/>
            </a:p>
          </p:txBody>
        </p:sp>
        <p:sp>
          <p:nvSpPr>
            <p:cNvPr id="12" name="object 12"/>
            <p:cNvSpPr/>
            <p:nvPr/>
          </p:nvSpPr>
          <p:spPr>
            <a:xfrm>
              <a:off x="6864095" y="2482596"/>
              <a:ext cx="596265" cy="90170"/>
            </a:xfrm>
            <a:custGeom>
              <a:avLst/>
              <a:gdLst/>
              <a:ahLst/>
              <a:cxnLst/>
              <a:rect l="l" t="t" r="r" b="b"/>
              <a:pathLst>
                <a:path w="596265" h="90169">
                  <a:moveTo>
                    <a:pt x="533118" y="61557"/>
                  </a:moveTo>
                  <a:lnTo>
                    <a:pt x="0" y="9144"/>
                  </a:lnTo>
                  <a:lnTo>
                    <a:pt x="1524" y="0"/>
                  </a:lnTo>
                  <a:lnTo>
                    <a:pt x="533872" y="53832"/>
                  </a:lnTo>
                  <a:lnTo>
                    <a:pt x="533118" y="61557"/>
                  </a:lnTo>
                  <a:close/>
                </a:path>
                <a:path w="596265" h="90169">
                  <a:moveTo>
                    <a:pt x="593407" y="62484"/>
                  </a:moveTo>
                  <a:lnTo>
                    <a:pt x="542544" y="62484"/>
                  </a:lnTo>
                  <a:lnTo>
                    <a:pt x="544068" y="54864"/>
                  </a:lnTo>
                  <a:lnTo>
                    <a:pt x="533872" y="53832"/>
                  </a:lnTo>
                  <a:lnTo>
                    <a:pt x="536448" y="27432"/>
                  </a:lnTo>
                  <a:lnTo>
                    <a:pt x="593407" y="62484"/>
                  </a:lnTo>
                  <a:close/>
                </a:path>
                <a:path w="596265" h="90169">
                  <a:moveTo>
                    <a:pt x="542544" y="62484"/>
                  </a:moveTo>
                  <a:lnTo>
                    <a:pt x="533118" y="61557"/>
                  </a:lnTo>
                  <a:lnTo>
                    <a:pt x="533771" y="54864"/>
                  </a:lnTo>
                  <a:lnTo>
                    <a:pt x="533872" y="53832"/>
                  </a:lnTo>
                  <a:lnTo>
                    <a:pt x="544068" y="54864"/>
                  </a:lnTo>
                  <a:lnTo>
                    <a:pt x="542544" y="62484"/>
                  </a:lnTo>
                  <a:close/>
                </a:path>
                <a:path w="596265" h="90169">
                  <a:moveTo>
                    <a:pt x="530352" y="89916"/>
                  </a:moveTo>
                  <a:lnTo>
                    <a:pt x="533028" y="62484"/>
                  </a:lnTo>
                  <a:lnTo>
                    <a:pt x="533118" y="61557"/>
                  </a:lnTo>
                  <a:lnTo>
                    <a:pt x="542544" y="62484"/>
                  </a:lnTo>
                  <a:lnTo>
                    <a:pt x="593407" y="62484"/>
                  </a:lnTo>
                  <a:lnTo>
                    <a:pt x="595884" y="64008"/>
                  </a:lnTo>
                  <a:lnTo>
                    <a:pt x="530352" y="89916"/>
                  </a:lnTo>
                  <a:close/>
                </a:path>
              </a:pathLst>
            </a:custGeom>
            <a:solidFill>
              <a:srgbClr val="954F72"/>
            </a:solidFill>
          </p:spPr>
          <p:txBody>
            <a:bodyPr wrap="square" lIns="0" tIns="0" rIns="0" bIns="0" rtlCol="0"/>
            <a:lstStyle/>
            <a:p>
              <a:endParaRPr/>
            </a:p>
          </p:txBody>
        </p:sp>
        <p:pic>
          <p:nvPicPr>
            <p:cNvPr id="13" name="object 13"/>
            <p:cNvPicPr/>
            <p:nvPr/>
          </p:nvPicPr>
          <p:blipFill>
            <a:blip r:embed="rId5" cstate="print"/>
            <a:stretch>
              <a:fillRect/>
            </a:stretch>
          </p:blipFill>
          <p:spPr>
            <a:xfrm>
              <a:off x="5786628" y="4195987"/>
              <a:ext cx="2326622" cy="1895301"/>
            </a:xfrm>
            <a:prstGeom prst="rect">
              <a:avLst/>
            </a:prstGeom>
          </p:spPr>
        </p:pic>
      </p:grpSp>
      <p:sp>
        <p:nvSpPr>
          <p:cNvPr id="14" name="object 14"/>
          <p:cNvSpPr txBox="1"/>
          <p:nvPr/>
        </p:nvSpPr>
        <p:spPr>
          <a:xfrm>
            <a:off x="4769657" y="2277900"/>
            <a:ext cx="151765" cy="252729"/>
          </a:xfrm>
          <a:prstGeom prst="rect">
            <a:avLst/>
          </a:prstGeom>
        </p:spPr>
        <p:txBody>
          <a:bodyPr vert="horz" wrap="square" lIns="0" tIns="17145" rIns="0" bIns="0" rtlCol="0">
            <a:spAutoFit/>
          </a:bodyPr>
          <a:lstStyle/>
          <a:p>
            <a:pPr marL="12700">
              <a:lnSpc>
                <a:spcPct val="100000"/>
              </a:lnSpc>
              <a:spcBef>
                <a:spcPts val="135"/>
              </a:spcBef>
            </a:pPr>
            <a:r>
              <a:rPr sz="1450" spc="-50" dirty="0">
                <a:latin typeface="Arial MT"/>
                <a:cs typeface="Arial MT"/>
              </a:rPr>
              <a:t>B</a:t>
            </a:r>
            <a:endParaRPr sz="1450">
              <a:latin typeface="Arial MT"/>
              <a:cs typeface="Arial MT"/>
            </a:endParaRPr>
          </a:p>
        </p:txBody>
      </p:sp>
      <p:sp>
        <p:nvSpPr>
          <p:cNvPr id="15" name="object 15"/>
          <p:cNvSpPr/>
          <p:nvPr/>
        </p:nvSpPr>
        <p:spPr>
          <a:xfrm>
            <a:off x="4689347" y="2266188"/>
            <a:ext cx="297180" cy="297180"/>
          </a:xfrm>
          <a:custGeom>
            <a:avLst/>
            <a:gdLst/>
            <a:ahLst/>
            <a:cxnLst/>
            <a:rect l="l" t="t" r="r" b="b"/>
            <a:pathLst>
              <a:path w="297179" h="297180">
                <a:moveTo>
                  <a:pt x="0" y="147827"/>
                </a:moveTo>
                <a:lnTo>
                  <a:pt x="7632" y="100852"/>
                </a:lnTo>
                <a:lnTo>
                  <a:pt x="28870" y="60240"/>
                </a:lnTo>
                <a:lnTo>
                  <a:pt x="61228" y="28334"/>
                </a:lnTo>
                <a:lnTo>
                  <a:pt x="102217" y="7473"/>
                </a:lnTo>
                <a:lnTo>
                  <a:pt x="149352" y="0"/>
                </a:lnTo>
                <a:lnTo>
                  <a:pt x="196327" y="7473"/>
                </a:lnTo>
                <a:lnTo>
                  <a:pt x="236939" y="28334"/>
                </a:lnTo>
                <a:lnTo>
                  <a:pt x="268845" y="60240"/>
                </a:lnTo>
                <a:lnTo>
                  <a:pt x="289706" y="100852"/>
                </a:lnTo>
                <a:lnTo>
                  <a:pt x="297180" y="147827"/>
                </a:lnTo>
                <a:lnTo>
                  <a:pt x="289706" y="194962"/>
                </a:lnTo>
                <a:lnTo>
                  <a:pt x="268845" y="235951"/>
                </a:lnTo>
                <a:lnTo>
                  <a:pt x="236939" y="268309"/>
                </a:lnTo>
                <a:lnTo>
                  <a:pt x="196327" y="289547"/>
                </a:lnTo>
                <a:lnTo>
                  <a:pt x="149352" y="297179"/>
                </a:lnTo>
                <a:lnTo>
                  <a:pt x="102217" y="289547"/>
                </a:lnTo>
                <a:lnTo>
                  <a:pt x="61228" y="268309"/>
                </a:lnTo>
                <a:lnTo>
                  <a:pt x="28870" y="235951"/>
                </a:lnTo>
                <a:lnTo>
                  <a:pt x="7632" y="194962"/>
                </a:lnTo>
                <a:lnTo>
                  <a:pt x="0" y="147827"/>
                </a:lnTo>
              </a:path>
            </a:pathLst>
          </a:custGeom>
          <a:ln w="7620">
            <a:solidFill>
              <a:srgbClr val="954F72"/>
            </a:solidFill>
          </a:ln>
        </p:spPr>
        <p:txBody>
          <a:bodyPr wrap="square" lIns="0" tIns="0" rIns="0" bIns="0" rtlCol="0"/>
          <a:lstStyle/>
          <a:p>
            <a:endParaRPr/>
          </a:p>
        </p:txBody>
      </p:sp>
      <p:sp>
        <p:nvSpPr>
          <p:cNvPr id="16" name="object 16"/>
          <p:cNvSpPr txBox="1"/>
          <p:nvPr/>
        </p:nvSpPr>
        <p:spPr>
          <a:xfrm>
            <a:off x="5620051" y="2299215"/>
            <a:ext cx="161925" cy="252729"/>
          </a:xfrm>
          <a:prstGeom prst="rect">
            <a:avLst/>
          </a:prstGeom>
        </p:spPr>
        <p:txBody>
          <a:bodyPr vert="horz" wrap="square" lIns="0" tIns="17145" rIns="0" bIns="0" rtlCol="0">
            <a:spAutoFit/>
          </a:bodyPr>
          <a:lstStyle/>
          <a:p>
            <a:pPr marL="12700">
              <a:lnSpc>
                <a:spcPct val="100000"/>
              </a:lnSpc>
              <a:spcBef>
                <a:spcPts val="135"/>
              </a:spcBef>
            </a:pPr>
            <a:r>
              <a:rPr sz="1450" spc="-50" dirty="0">
                <a:latin typeface="Arial MT"/>
                <a:cs typeface="Arial MT"/>
              </a:rPr>
              <a:t>C</a:t>
            </a:r>
            <a:endParaRPr sz="1450">
              <a:latin typeface="Arial MT"/>
              <a:cs typeface="Arial MT"/>
            </a:endParaRPr>
          </a:p>
        </p:txBody>
      </p:sp>
      <p:grpSp>
        <p:nvGrpSpPr>
          <p:cNvPr id="17" name="object 17"/>
          <p:cNvGrpSpPr/>
          <p:nvPr/>
        </p:nvGrpSpPr>
        <p:grpSpPr>
          <a:xfrm>
            <a:off x="4931664" y="2283713"/>
            <a:ext cx="910590" cy="833119"/>
            <a:chOff x="4931664" y="2283713"/>
            <a:chExt cx="910590" cy="833119"/>
          </a:xfrm>
        </p:grpSpPr>
        <p:sp>
          <p:nvSpPr>
            <p:cNvPr id="18" name="object 18"/>
            <p:cNvSpPr/>
            <p:nvPr/>
          </p:nvSpPr>
          <p:spPr>
            <a:xfrm>
              <a:off x="5541264" y="2287523"/>
              <a:ext cx="297180" cy="297180"/>
            </a:xfrm>
            <a:custGeom>
              <a:avLst/>
              <a:gdLst/>
              <a:ahLst/>
              <a:cxnLst/>
              <a:rect l="l" t="t" r="r" b="b"/>
              <a:pathLst>
                <a:path w="297179" h="297180">
                  <a:moveTo>
                    <a:pt x="0" y="147827"/>
                  </a:moveTo>
                  <a:lnTo>
                    <a:pt x="7620" y="100852"/>
                  </a:lnTo>
                  <a:lnTo>
                    <a:pt x="28773" y="60240"/>
                  </a:lnTo>
                  <a:lnTo>
                    <a:pt x="60899" y="28334"/>
                  </a:lnTo>
                  <a:lnTo>
                    <a:pt x="101437" y="7473"/>
                  </a:lnTo>
                  <a:lnTo>
                    <a:pt x="147828" y="0"/>
                  </a:lnTo>
                  <a:lnTo>
                    <a:pt x="194962" y="7473"/>
                  </a:lnTo>
                  <a:lnTo>
                    <a:pt x="235951" y="28334"/>
                  </a:lnTo>
                  <a:lnTo>
                    <a:pt x="268309" y="60240"/>
                  </a:lnTo>
                  <a:lnTo>
                    <a:pt x="289547" y="100852"/>
                  </a:lnTo>
                  <a:lnTo>
                    <a:pt x="297180" y="147827"/>
                  </a:lnTo>
                  <a:lnTo>
                    <a:pt x="289547" y="194962"/>
                  </a:lnTo>
                  <a:lnTo>
                    <a:pt x="268309" y="235951"/>
                  </a:lnTo>
                  <a:lnTo>
                    <a:pt x="235951" y="268309"/>
                  </a:lnTo>
                  <a:lnTo>
                    <a:pt x="194962" y="289547"/>
                  </a:lnTo>
                  <a:lnTo>
                    <a:pt x="147828" y="297179"/>
                  </a:lnTo>
                  <a:lnTo>
                    <a:pt x="101437" y="289547"/>
                  </a:lnTo>
                  <a:lnTo>
                    <a:pt x="60899" y="268309"/>
                  </a:lnTo>
                  <a:lnTo>
                    <a:pt x="28773" y="235951"/>
                  </a:lnTo>
                  <a:lnTo>
                    <a:pt x="7619" y="194962"/>
                  </a:lnTo>
                  <a:lnTo>
                    <a:pt x="0" y="147827"/>
                  </a:lnTo>
                </a:path>
              </a:pathLst>
            </a:custGeom>
            <a:ln w="7620">
              <a:solidFill>
                <a:srgbClr val="954F72"/>
              </a:solidFill>
            </a:ln>
          </p:spPr>
          <p:txBody>
            <a:bodyPr wrap="square" lIns="0" tIns="0" rIns="0" bIns="0" rtlCol="0"/>
            <a:lstStyle/>
            <a:p>
              <a:endParaRPr/>
            </a:p>
          </p:txBody>
        </p:sp>
        <p:sp>
          <p:nvSpPr>
            <p:cNvPr id="19" name="object 19"/>
            <p:cNvSpPr/>
            <p:nvPr/>
          </p:nvSpPr>
          <p:spPr>
            <a:xfrm>
              <a:off x="4931651" y="2520708"/>
              <a:ext cx="858519" cy="596265"/>
            </a:xfrm>
            <a:custGeom>
              <a:avLst/>
              <a:gdLst/>
              <a:ahLst/>
              <a:cxnLst/>
              <a:rect l="l" t="t" r="r" b="b"/>
              <a:pathLst>
                <a:path w="858520" h="596264">
                  <a:moveTo>
                    <a:pt x="716280" y="595884"/>
                  </a:moveTo>
                  <a:lnTo>
                    <a:pt x="702500" y="565404"/>
                  </a:lnTo>
                  <a:lnTo>
                    <a:pt x="687324" y="531876"/>
                  </a:lnTo>
                  <a:lnTo>
                    <a:pt x="670331" y="552780"/>
                  </a:lnTo>
                  <a:lnTo>
                    <a:pt x="4572" y="0"/>
                  </a:lnTo>
                  <a:lnTo>
                    <a:pt x="0" y="6096"/>
                  </a:lnTo>
                  <a:lnTo>
                    <a:pt x="664933" y="559435"/>
                  </a:lnTo>
                  <a:lnTo>
                    <a:pt x="647700" y="580644"/>
                  </a:lnTo>
                  <a:lnTo>
                    <a:pt x="716280" y="595884"/>
                  </a:lnTo>
                  <a:close/>
                </a:path>
                <a:path w="858520" h="596264">
                  <a:moveTo>
                    <a:pt x="858024" y="470916"/>
                  </a:moveTo>
                  <a:lnTo>
                    <a:pt x="830795" y="474230"/>
                  </a:lnTo>
                  <a:lnTo>
                    <a:pt x="830922" y="475170"/>
                  </a:lnTo>
                  <a:lnTo>
                    <a:pt x="832116" y="484632"/>
                  </a:lnTo>
                  <a:lnTo>
                    <a:pt x="830795" y="474230"/>
                  </a:lnTo>
                  <a:lnTo>
                    <a:pt x="778776" y="60960"/>
                  </a:lnTo>
                  <a:lnTo>
                    <a:pt x="771156" y="62484"/>
                  </a:lnTo>
                  <a:lnTo>
                    <a:pt x="823112" y="475170"/>
                  </a:lnTo>
                  <a:lnTo>
                    <a:pt x="795540" y="478536"/>
                  </a:lnTo>
                  <a:lnTo>
                    <a:pt x="835164" y="537972"/>
                  </a:lnTo>
                  <a:lnTo>
                    <a:pt x="852817" y="486156"/>
                  </a:lnTo>
                  <a:lnTo>
                    <a:pt x="858024" y="470916"/>
                  </a:lnTo>
                  <a:close/>
                </a:path>
              </a:pathLst>
            </a:custGeom>
            <a:solidFill>
              <a:srgbClr val="954F72"/>
            </a:solidFill>
          </p:spPr>
          <p:txBody>
            <a:bodyPr wrap="square" lIns="0" tIns="0" rIns="0" bIns="0" rtlCol="0"/>
            <a:lstStyle/>
            <a:p>
              <a:endParaRPr/>
            </a:p>
          </p:txBody>
        </p:sp>
      </p:grpSp>
      <p:sp>
        <p:nvSpPr>
          <p:cNvPr id="20" name="object 20"/>
          <p:cNvSpPr txBox="1"/>
          <p:nvPr/>
        </p:nvSpPr>
        <p:spPr>
          <a:xfrm>
            <a:off x="5459957" y="4146349"/>
            <a:ext cx="151765" cy="252729"/>
          </a:xfrm>
          <a:prstGeom prst="rect">
            <a:avLst/>
          </a:prstGeom>
        </p:spPr>
        <p:txBody>
          <a:bodyPr vert="horz" wrap="square" lIns="0" tIns="17145" rIns="0" bIns="0" rtlCol="0">
            <a:spAutoFit/>
          </a:bodyPr>
          <a:lstStyle/>
          <a:p>
            <a:pPr marL="12700">
              <a:lnSpc>
                <a:spcPct val="100000"/>
              </a:lnSpc>
              <a:spcBef>
                <a:spcPts val="135"/>
              </a:spcBef>
            </a:pPr>
            <a:r>
              <a:rPr sz="1450" spc="-50" dirty="0">
                <a:latin typeface="Arial MT"/>
                <a:cs typeface="Arial MT"/>
              </a:rPr>
              <a:t>E</a:t>
            </a:r>
            <a:endParaRPr sz="1450">
              <a:latin typeface="Arial MT"/>
              <a:cs typeface="Arial MT"/>
            </a:endParaRPr>
          </a:p>
        </p:txBody>
      </p:sp>
      <p:grpSp>
        <p:nvGrpSpPr>
          <p:cNvPr id="21" name="object 21"/>
          <p:cNvGrpSpPr/>
          <p:nvPr/>
        </p:nvGrpSpPr>
        <p:grpSpPr>
          <a:xfrm>
            <a:off x="5375909" y="4130802"/>
            <a:ext cx="717550" cy="702310"/>
            <a:chOff x="5375909" y="4130802"/>
            <a:chExt cx="717550" cy="702310"/>
          </a:xfrm>
        </p:grpSpPr>
        <p:sp>
          <p:nvSpPr>
            <p:cNvPr id="22" name="object 22"/>
            <p:cNvSpPr/>
            <p:nvPr/>
          </p:nvSpPr>
          <p:spPr>
            <a:xfrm>
              <a:off x="5379719" y="4134612"/>
              <a:ext cx="297180" cy="297180"/>
            </a:xfrm>
            <a:custGeom>
              <a:avLst/>
              <a:gdLst/>
              <a:ahLst/>
              <a:cxnLst/>
              <a:rect l="l" t="t" r="r" b="b"/>
              <a:pathLst>
                <a:path w="297179" h="297179">
                  <a:moveTo>
                    <a:pt x="0" y="149351"/>
                  </a:moveTo>
                  <a:lnTo>
                    <a:pt x="7632" y="102217"/>
                  </a:lnTo>
                  <a:lnTo>
                    <a:pt x="28870" y="61228"/>
                  </a:lnTo>
                  <a:lnTo>
                    <a:pt x="61228" y="28870"/>
                  </a:lnTo>
                  <a:lnTo>
                    <a:pt x="102217" y="7632"/>
                  </a:lnTo>
                  <a:lnTo>
                    <a:pt x="149352" y="0"/>
                  </a:lnTo>
                  <a:lnTo>
                    <a:pt x="196327" y="7632"/>
                  </a:lnTo>
                  <a:lnTo>
                    <a:pt x="236939" y="28870"/>
                  </a:lnTo>
                  <a:lnTo>
                    <a:pt x="268845" y="61228"/>
                  </a:lnTo>
                  <a:lnTo>
                    <a:pt x="289706" y="102217"/>
                  </a:lnTo>
                  <a:lnTo>
                    <a:pt x="297180" y="149351"/>
                  </a:lnTo>
                  <a:lnTo>
                    <a:pt x="289706" y="196327"/>
                  </a:lnTo>
                  <a:lnTo>
                    <a:pt x="268845" y="236939"/>
                  </a:lnTo>
                  <a:lnTo>
                    <a:pt x="236939" y="268845"/>
                  </a:lnTo>
                  <a:lnTo>
                    <a:pt x="196327" y="289706"/>
                  </a:lnTo>
                  <a:lnTo>
                    <a:pt x="149352" y="297179"/>
                  </a:lnTo>
                  <a:lnTo>
                    <a:pt x="102217" y="289706"/>
                  </a:lnTo>
                  <a:lnTo>
                    <a:pt x="61228" y="268845"/>
                  </a:lnTo>
                  <a:lnTo>
                    <a:pt x="28870" y="236939"/>
                  </a:lnTo>
                  <a:lnTo>
                    <a:pt x="7632" y="196327"/>
                  </a:lnTo>
                  <a:lnTo>
                    <a:pt x="0" y="149351"/>
                  </a:lnTo>
                </a:path>
              </a:pathLst>
            </a:custGeom>
            <a:ln w="7620">
              <a:solidFill>
                <a:srgbClr val="954F72"/>
              </a:solidFill>
            </a:ln>
          </p:spPr>
          <p:txBody>
            <a:bodyPr wrap="square" lIns="0" tIns="0" rIns="0" bIns="0" rtlCol="0"/>
            <a:lstStyle/>
            <a:p>
              <a:endParaRPr/>
            </a:p>
          </p:txBody>
        </p:sp>
        <p:sp>
          <p:nvSpPr>
            <p:cNvPr id="23" name="object 23"/>
            <p:cNvSpPr/>
            <p:nvPr/>
          </p:nvSpPr>
          <p:spPr>
            <a:xfrm>
              <a:off x="5632703" y="4383024"/>
              <a:ext cx="460375" cy="449580"/>
            </a:xfrm>
            <a:custGeom>
              <a:avLst/>
              <a:gdLst/>
              <a:ahLst/>
              <a:cxnLst/>
              <a:rect l="l" t="t" r="r" b="b"/>
              <a:pathLst>
                <a:path w="460375" h="449579">
                  <a:moveTo>
                    <a:pt x="412166" y="409269"/>
                  </a:moveTo>
                  <a:lnTo>
                    <a:pt x="0" y="6096"/>
                  </a:lnTo>
                  <a:lnTo>
                    <a:pt x="6096" y="0"/>
                  </a:lnTo>
                  <a:lnTo>
                    <a:pt x="418262" y="403173"/>
                  </a:lnTo>
                  <a:lnTo>
                    <a:pt x="412166" y="409269"/>
                  </a:lnTo>
                  <a:close/>
                </a:path>
                <a:path w="460375" h="449579">
                  <a:moveTo>
                    <a:pt x="448552" y="416052"/>
                  </a:moveTo>
                  <a:lnTo>
                    <a:pt x="419100" y="416052"/>
                  </a:lnTo>
                  <a:lnTo>
                    <a:pt x="425196" y="409956"/>
                  </a:lnTo>
                  <a:lnTo>
                    <a:pt x="418262" y="403173"/>
                  </a:lnTo>
                  <a:lnTo>
                    <a:pt x="437388" y="384048"/>
                  </a:lnTo>
                  <a:lnTo>
                    <a:pt x="448552" y="416052"/>
                  </a:lnTo>
                  <a:close/>
                </a:path>
                <a:path w="460375" h="449579">
                  <a:moveTo>
                    <a:pt x="419100" y="416052"/>
                  </a:moveTo>
                  <a:lnTo>
                    <a:pt x="412166" y="409269"/>
                  </a:lnTo>
                  <a:lnTo>
                    <a:pt x="418262" y="403173"/>
                  </a:lnTo>
                  <a:lnTo>
                    <a:pt x="425196" y="409956"/>
                  </a:lnTo>
                  <a:lnTo>
                    <a:pt x="419100" y="416052"/>
                  </a:lnTo>
                  <a:close/>
                </a:path>
                <a:path w="460375" h="449579">
                  <a:moveTo>
                    <a:pt x="460248" y="449580"/>
                  </a:moveTo>
                  <a:lnTo>
                    <a:pt x="393192" y="428244"/>
                  </a:lnTo>
                  <a:lnTo>
                    <a:pt x="412166" y="409269"/>
                  </a:lnTo>
                  <a:lnTo>
                    <a:pt x="419100" y="416052"/>
                  </a:lnTo>
                  <a:lnTo>
                    <a:pt x="448552" y="416052"/>
                  </a:lnTo>
                  <a:lnTo>
                    <a:pt x="460248" y="449580"/>
                  </a:lnTo>
                  <a:close/>
                </a:path>
              </a:pathLst>
            </a:custGeom>
            <a:solidFill>
              <a:srgbClr val="954F72"/>
            </a:solidFill>
          </p:spPr>
          <p:txBody>
            <a:bodyPr wrap="square" lIns="0" tIns="0" rIns="0" bIns="0" rtlCol="0"/>
            <a:lstStyle/>
            <a:p>
              <a:endParaRPr/>
            </a:p>
          </p:txBody>
        </p:sp>
      </p:grpSp>
      <p:sp>
        <p:nvSpPr>
          <p:cNvPr id="24" name="object 24"/>
          <p:cNvSpPr txBox="1">
            <a:spLocks noGrp="1"/>
          </p:cNvSpPr>
          <p:nvPr>
            <p:ph type="title"/>
          </p:nvPr>
        </p:nvSpPr>
        <p:spPr>
          <a:prstGeom prst="rect">
            <a:avLst/>
          </a:prstGeom>
        </p:spPr>
        <p:txBody>
          <a:bodyPr vert="horz" wrap="square" lIns="0" tIns="207068" rIns="0" bIns="0" rtlCol="0">
            <a:spAutoFit/>
          </a:bodyPr>
          <a:lstStyle/>
          <a:p>
            <a:pPr marL="12700">
              <a:lnSpc>
                <a:spcPct val="100000"/>
              </a:lnSpc>
              <a:spcBef>
                <a:spcPts val="130"/>
              </a:spcBef>
            </a:pPr>
            <a:r>
              <a:rPr dirty="0"/>
              <a:t>Starcans</a:t>
            </a:r>
            <a:r>
              <a:rPr spc="65" dirty="0"/>
              <a:t> </a:t>
            </a:r>
            <a:r>
              <a:rPr dirty="0"/>
              <a:t>2000</a:t>
            </a:r>
            <a:r>
              <a:rPr spc="65" dirty="0"/>
              <a:t> </a:t>
            </a:r>
            <a:r>
              <a:rPr dirty="0"/>
              <a:t>lift</a:t>
            </a:r>
            <a:r>
              <a:rPr spc="50" dirty="0"/>
              <a:t> </a:t>
            </a:r>
            <a:r>
              <a:rPr dirty="0"/>
              <a:t>cylinder</a:t>
            </a:r>
            <a:r>
              <a:rPr spc="60" dirty="0"/>
              <a:t> </a:t>
            </a:r>
            <a:r>
              <a:rPr dirty="0"/>
              <a:t>cans</a:t>
            </a:r>
            <a:r>
              <a:rPr spc="65" dirty="0"/>
              <a:t> </a:t>
            </a:r>
            <a:r>
              <a:rPr dirty="0"/>
              <a:t>lubricated</a:t>
            </a:r>
            <a:r>
              <a:rPr spc="35" dirty="0"/>
              <a:t> </a:t>
            </a:r>
            <a:r>
              <a:rPr dirty="0"/>
              <a:t>wit</a:t>
            </a:r>
            <a:r>
              <a:rPr spc="5" dirty="0"/>
              <a:t> </a:t>
            </a:r>
            <a:r>
              <a:rPr dirty="0"/>
              <a:t>water</a:t>
            </a:r>
            <a:r>
              <a:rPr spc="35" dirty="0"/>
              <a:t> </a:t>
            </a:r>
            <a:r>
              <a:rPr dirty="0"/>
              <a:t>instead</a:t>
            </a:r>
            <a:r>
              <a:rPr spc="55" dirty="0"/>
              <a:t> </a:t>
            </a:r>
            <a:r>
              <a:rPr spc="-25" dirty="0"/>
              <a:t>oil</a:t>
            </a:r>
          </a:p>
        </p:txBody>
      </p:sp>
      <p:pic>
        <p:nvPicPr>
          <p:cNvPr id="25" name="object 25"/>
          <p:cNvPicPr/>
          <p:nvPr/>
        </p:nvPicPr>
        <p:blipFill>
          <a:blip r:embed="rId6" cstate="print"/>
          <a:stretch>
            <a:fillRect/>
          </a:stretch>
        </p:blipFill>
        <p:spPr>
          <a:xfrm>
            <a:off x="7319771" y="1557528"/>
            <a:ext cx="1056131" cy="2863595"/>
          </a:xfrm>
          <a:prstGeom prst="rect">
            <a:avLst/>
          </a:prstGeom>
        </p:spPr>
      </p:pic>
      <p:sp>
        <p:nvSpPr>
          <p:cNvPr id="26" name="object 26"/>
          <p:cNvSpPr txBox="1"/>
          <p:nvPr/>
        </p:nvSpPr>
        <p:spPr>
          <a:xfrm>
            <a:off x="1192750" y="3423853"/>
            <a:ext cx="633730" cy="164465"/>
          </a:xfrm>
          <a:prstGeom prst="rect">
            <a:avLst/>
          </a:prstGeom>
        </p:spPr>
        <p:txBody>
          <a:bodyPr vert="horz" wrap="square" lIns="0" tIns="13970" rIns="0" bIns="0" rtlCol="0">
            <a:spAutoFit/>
          </a:bodyPr>
          <a:lstStyle/>
          <a:p>
            <a:pPr marL="12700">
              <a:lnSpc>
                <a:spcPct val="100000"/>
              </a:lnSpc>
              <a:spcBef>
                <a:spcPts val="110"/>
              </a:spcBef>
            </a:pPr>
            <a:r>
              <a:rPr sz="900" b="1" i="1" dirty="0">
                <a:solidFill>
                  <a:srgbClr val="0000CC"/>
                </a:solidFill>
                <a:latin typeface="Times New Roman"/>
                <a:cs typeface="Times New Roman"/>
              </a:rPr>
              <a:t>Soapy</a:t>
            </a:r>
            <a:r>
              <a:rPr sz="900" b="1" i="1" spc="5" dirty="0">
                <a:solidFill>
                  <a:srgbClr val="0000CC"/>
                </a:solidFill>
                <a:latin typeface="Times New Roman"/>
                <a:cs typeface="Times New Roman"/>
              </a:rPr>
              <a:t> </a:t>
            </a:r>
            <a:r>
              <a:rPr sz="900" b="1" i="1" spc="-10" dirty="0">
                <a:solidFill>
                  <a:srgbClr val="0000CC"/>
                </a:solidFill>
                <a:latin typeface="Times New Roman"/>
                <a:cs typeface="Times New Roman"/>
              </a:rPr>
              <a:t>Water</a:t>
            </a:r>
            <a:endParaRPr sz="900">
              <a:latin typeface="Times New Roman"/>
              <a:cs typeface="Times New Roman"/>
            </a:endParaRPr>
          </a:p>
        </p:txBody>
      </p:sp>
      <p:grpSp>
        <p:nvGrpSpPr>
          <p:cNvPr id="27" name="object 27"/>
          <p:cNvGrpSpPr/>
          <p:nvPr/>
        </p:nvGrpSpPr>
        <p:grpSpPr>
          <a:xfrm>
            <a:off x="150876" y="3128772"/>
            <a:ext cx="1899920" cy="3408679"/>
            <a:chOff x="150876" y="3128772"/>
            <a:chExt cx="1899920" cy="3408679"/>
          </a:xfrm>
        </p:grpSpPr>
        <p:pic>
          <p:nvPicPr>
            <p:cNvPr id="28" name="object 28"/>
            <p:cNvPicPr/>
            <p:nvPr/>
          </p:nvPicPr>
          <p:blipFill>
            <a:blip r:embed="rId7" cstate="print"/>
            <a:stretch>
              <a:fillRect/>
            </a:stretch>
          </p:blipFill>
          <p:spPr>
            <a:xfrm>
              <a:off x="150876" y="3128772"/>
              <a:ext cx="1013459" cy="2808731"/>
            </a:xfrm>
            <a:prstGeom prst="rect">
              <a:avLst/>
            </a:prstGeom>
          </p:spPr>
        </p:pic>
        <p:sp>
          <p:nvSpPr>
            <p:cNvPr id="29" name="object 29"/>
            <p:cNvSpPr/>
            <p:nvPr/>
          </p:nvSpPr>
          <p:spPr>
            <a:xfrm>
              <a:off x="1519428" y="3604260"/>
              <a:ext cx="527685" cy="195580"/>
            </a:xfrm>
            <a:custGeom>
              <a:avLst/>
              <a:gdLst/>
              <a:ahLst/>
              <a:cxnLst/>
              <a:rect l="l" t="t" r="r" b="b"/>
              <a:pathLst>
                <a:path w="527685" h="195579">
                  <a:moveTo>
                    <a:pt x="158495" y="195072"/>
                  </a:moveTo>
                  <a:lnTo>
                    <a:pt x="0" y="97536"/>
                  </a:lnTo>
                  <a:lnTo>
                    <a:pt x="158495" y="0"/>
                  </a:lnTo>
                  <a:lnTo>
                    <a:pt x="158495" y="48767"/>
                  </a:lnTo>
                  <a:lnTo>
                    <a:pt x="527304" y="48767"/>
                  </a:lnTo>
                  <a:lnTo>
                    <a:pt x="527304" y="146304"/>
                  </a:lnTo>
                  <a:lnTo>
                    <a:pt x="158495" y="146304"/>
                  </a:lnTo>
                  <a:lnTo>
                    <a:pt x="158495" y="195072"/>
                  </a:lnTo>
                  <a:close/>
                </a:path>
              </a:pathLst>
            </a:custGeom>
            <a:solidFill>
              <a:srgbClr val="E6E6E6"/>
            </a:solidFill>
          </p:spPr>
          <p:txBody>
            <a:bodyPr wrap="square" lIns="0" tIns="0" rIns="0" bIns="0" rtlCol="0"/>
            <a:lstStyle/>
            <a:p>
              <a:endParaRPr/>
            </a:p>
          </p:txBody>
        </p:sp>
        <p:sp>
          <p:nvSpPr>
            <p:cNvPr id="30" name="object 30"/>
            <p:cNvSpPr/>
            <p:nvPr/>
          </p:nvSpPr>
          <p:spPr>
            <a:xfrm>
              <a:off x="1519428" y="3604260"/>
              <a:ext cx="527685" cy="195580"/>
            </a:xfrm>
            <a:custGeom>
              <a:avLst/>
              <a:gdLst/>
              <a:ahLst/>
              <a:cxnLst/>
              <a:rect l="l" t="t" r="r" b="b"/>
              <a:pathLst>
                <a:path w="527685" h="195579">
                  <a:moveTo>
                    <a:pt x="527304" y="146304"/>
                  </a:moveTo>
                  <a:lnTo>
                    <a:pt x="158495" y="146304"/>
                  </a:lnTo>
                  <a:lnTo>
                    <a:pt x="158495" y="195072"/>
                  </a:lnTo>
                  <a:lnTo>
                    <a:pt x="0" y="97536"/>
                  </a:lnTo>
                  <a:lnTo>
                    <a:pt x="158495" y="0"/>
                  </a:lnTo>
                  <a:lnTo>
                    <a:pt x="158495" y="48767"/>
                  </a:lnTo>
                  <a:lnTo>
                    <a:pt x="527304" y="48767"/>
                  </a:lnTo>
                  <a:lnTo>
                    <a:pt x="527304" y="146304"/>
                  </a:lnTo>
                  <a:close/>
                </a:path>
              </a:pathLst>
            </a:custGeom>
            <a:ln w="7620">
              <a:solidFill>
                <a:srgbClr val="000000"/>
              </a:solidFill>
            </a:ln>
          </p:spPr>
          <p:txBody>
            <a:bodyPr wrap="square" lIns="0" tIns="0" rIns="0" bIns="0" rtlCol="0"/>
            <a:lstStyle/>
            <a:p>
              <a:endParaRPr/>
            </a:p>
          </p:txBody>
        </p:sp>
        <p:pic>
          <p:nvPicPr>
            <p:cNvPr id="31" name="object 31"/>
            <p:cNvPicPr/>
            <p:nvPr/>
          </p:nvPicPr>
          <p:blipFill>
            <a:blip r:embed="rId8" cstate="print"/>
            <a:stretch>
              <a:fillRect/>
            </a:stretch>
          </p:blipFill>
          <p:spPr>
            <a:xfrm>
              <a:off x="329184" y="5971032"/>
              <a:ext cx="831144" cy="565815"/>
            </a:xfrm>
            <a:prstGeom prst="rect">
              <a:avLst/>
            </a:prstGeom>
          </p:spPr>
        </p:pic>
      </p:grpSp>
      <p:pic>
        <p:nvPicPr>
          <p:cNvPr id="32" name="object 32"/>
          <p:cNvPicPr/>
          <p:nvPr/>
        </p:nvPicPr>
        <p:blipFill>
          <a:blip r:embed="rId9" cstate="print"/>
          <a:stretch>
            <a:fillRect/>
          </a:stretch>
        </p:blipFill>
        <p:spPr>
          <a:xfrm>
            <a:off x="8542019" y="1303019"/>
            <a:ext cx="831144" cy="565815"/>
          </a:xfrm>
          <a:prstGeom prst="rect">
            <a:avLst/>
          </a:prstGeom>
        </p:spPr>
      </p:pic>
      <p:sp>
        <p:nvSpPr>
          <p:cNvPr id="33" name="object 33"/>
          <p:cNvSpPr txBox="1"/>
          <p:nvPr/>
        </p:nvSpPr>
        <p:spPr>
          <a:xfrm>
            <a:off x="8609976" y="2607045"/>
            <a:ext cx="1346835" cy="177800"/>
          </a:xfrm>
          <a:prstGeom prst="rect">
            <a:avLst/>
          </a:prstGeom>
        </p:spPr>
        <p:txBody>
          <a:bodyPr vert="horz" wrap="square" lIns="0" tIns="12065" rIns="0" bIns="0" rtlCol="0">
            <a:spAutoFit/>
          </a:bodyPr>
          <a:lstStyle/>
          <a:p>
            <a:pPr marL="12700">
              <a:lnSpc>
                <a:spcPct val="100000"/>
              </a:lnSpc>
              <a:spcBef>
                <a:spcPts val="95"/>
              </a:spcBef>
            </a:pPr>
            <a:r>
              <a:rPr sz="1000" b="1" i="1" dirty="0">
                <a:solidFill>
                  <a:srgbClr val="954F72"/>
                </a:solidFill>
                <a:latin typeface="Arial"/>
                <a:cs typeface="Arial"/>
              </a:rPr>
              <a:t>D</a:t>
            </a:r>
            <a:r>
              <a:rPr sz="1000" b="1" i="1" spc="20" dirty="0">
                <a:solidFill>
                  <a:srgbClr val="954F72"/>
                </a:solidFill>
                <a:latin typeface="Arial"/>
                <a:cs typeface="Arial"/>
              </a:rPr>
              <a:t> </a:t>
            </a:r>
            <a:r>
              <a:rPr sz="800" b="1" i="1" dirty="0">
                <a:solidFill>
                  <a:srgbClr val="0000CC"/>
                </a:solidFill>
                <a:latin typeface="Arial"/>
                <a:cs typeface="Arial"/>
              </a:rPr>
              <a:t>-</a:t>
            </a:r>
            <a:r>
              <a:rPr sz="800" b="1" i="1" spc="35" dirty="0">
                <a:solidFill>
                  <a:srgbClr val="0000CC"/>
                </a:solidFill>
                <a:latin typeface="Arial"/>
                <a:cs typeface="Arial"/>
              </a:rPr>
              <a:t> </a:t>
            </a:r>
            <a:r>
              <a:rPr sz="800" b="1" i="1" dirty="0">
                <a:solidFill>
                  <a:srgbClr val="0000CC"/>
                </a:solidFill>
                <a:latin typeface="Arial"/>
                <a:cs typeface="Arial"/>
              </a:rPr>
              <a:t>Oil-free</a:t>
            </a:r>
            <a:r>
              <a:rPr sz="800" b="1" i="1" spc="-5" dirty="0">
                <a:solidFill>
                  <a:srgbClr val="0000CC"/>
                </a:solidFill>
                <a:latin typeface="Arial"/>
                <a:cs typeface="Arial"/>
              </a:rPr>
              <a:t> </a:t>
            </a:r>
            <a:r>
              <a:rPr sz="800" b="1" i="1" dirty="0">
                <a:solidFill>
                  <a:srgbClr val="0000CC"/>
                </a:solidFill>
                <a:latin typeface="Arial"/>
                <a:cs typeface="Arial"/>
              </a:rPr>
              <a:t>acting</a:t>
            </a:r>
            <a:r>
              <a:rPr sz="800" b="1" i="1" spc="25" dirty="0">
                <a:solidFill>
                  <a:srgbClr val="0000CC"/>
                </a:solidFill>
                <a:latin typeface="Arial"/>
                <a:cs typeface="Arial"/>
              </a:rPr>
              <a:t> </a:t>
            </a:r>
            <a:r>
              <a:rPr sz="800" b="1" i="1" spc="-10" dirty="0">
                <a:solidFill>
                  <a:srgbClr val="0000CC"/>
                </a:solidFill>
                <a:latin typeface="Arial"/>
                <a:cs typeface="Arial"/>
              </a:rPr>
              <a:t>cylinder</a:t>
            </a:r>
            <a:endParaRPr sz="800">
              <a:latin typeface="Arial"/>
              <a:cs typeface="Arial"/>
            </a:endParaRPr>
          </a:p>
        </p:txBody>
      </p:sp>
      <p:pic>
        <p:nvPicPr>
          <p:cNvPr id="34" name="object 34"/>
          <p:cNvPicPr/>
          <p:nvPr/>
        </p:nvPicPr>
        <p:blipFill>
          <a:blip r:embed="rId10" cstate="print"/>
          <a:stretch>
            <a:fillRect/>
          </a:stretch>
        </p:blipFill>
        <p:spPr>
          <a:xfrm>
            <a:off x="8363711" y="2695956"/>
            <a:ext cx="1130807" cy="3515867"/>
          </a:xfrm>
          <a:prstGeom prst="rect">
            <a:avLst/>
          </a:prstGeom>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7831835" y="2060307"/>
            <a:ext cx="1466121" cy="3075297"/>
          </a:xfrm>
          <a:prstGeom prst="rect">
            <a:avLst/>
          </a:prstGeom>
        </p:spPr>
      </p:pic>
      <p:pic>
        <p:nvPicPr>
          <p:cNvPr id="3" name="object 3"/>
          <p:cNvPicPr/>
          <p:nvPr/>
        </p:nvPicPr>
        <p:blipFill>
          <a:blip r:embed="rId3" cstate="print"/>
          <a:stretch>
            <a:fillRect/>
          </a:stretch>
        </p:blipFill>
        <p:spPr>
          <a:xfrm>
            <a:off x="5823203" y="2213805"/>
            <a:ext cx="1867011" cy="2863204"/>
          </a:xfrm>
          <a:prstGeom prst="rect">
            <a:avLst/>
          </a:prstGeom>
        </p:spPr>
      </p:pic>
      <p:sp>
        <p:nvSpPr>
          <p:cNvPr id="4" name="object 4"/>
          <p:cNvSpPr txBox="1"/>
          <p:nvPr/>
        </p:nvSpPr>
        <p:spPr>
          <a:xfrm>
            <a:off x="8486535" y="2885925"/>
            <a:ext cx="725170" cy="164465"/>
          </a:xfrm>
          <a:prstGeom prst="rect">
            <a:avLst/>
          </a:prstGeom>
        </p:spPr>
        <p:txBody>
          <a:bodyPr vert="horz" wrap="square" lIns="0" tIns="13970" rIns="0" bIns="0" rtlCol="0">
            <a:spAutoFit/>
          </a:bodyPr>
          <a:lstStyle/>
          <a:p>
            <a:pPr marL="12700">
              <a:lnSpc>
                <a:spcPct val="100000"/>
              </a:lnSpc>
              <a:spcBef>
                <a:spcPts val="110"/>
              </a:spcBef>
            </a:pPr>
            <a:r>
              <a:rPr sz="900" b="1" dirty="0">
                <a:solidFill>
                  <a:srgbClr val="0000CC"/>
                </a:solidFill>
                <a:latin typeface="Arial"/>
                <a:cs typeface="Arial"/>
              </a:rPr>
              <a:t>double </a:t>
            </a:r>
            <a:r>
              <a:rPr sz="900" b="1" spc="-10" dirty="0">
                <a:solidFill>
                  <a:srgbClr val="0000CC"/>
                </a:solidFill>
                <a:latin typeface="Arial"/>
                <a:cs typeface="Arial"/>
              </a:rPr>
              <a:t>roller</a:t>
            </a:r>
            <a:endParaRPr sz="900">
              <a:latin typeface="Arial"/>
              <a:cs typeface="Arial"/>
            </a:endParaRPr>
          </a:p>
        </p:txBody>
      </p:sp>
      <p:grpSp>
        <p:nvGrpSpPr>
          <p:cNvPr id="5" name="object 5"/>
          <p:cNvGrpSpPr/>
          <p:nvPr/>
        </p:nvGrpSpPr>
        <p:grpSpPr>
          <a:xfrm>
            <a:off x="8363935" y="3060192"/>
            <a:ext cx="848994" cy="1181100"/>
            <a:chOff x="8363935" y="3060192"/>
            <a:chExt cx="848994" cy="1181100"/>
          </a:xfrm>
        </p:grpSpPr>
        <p:sp>
          <p:nvSpPr>
            <p:cNvPr id="6" name="object 6"/>
            <p:cNvSpPr/>
            <p:nvPr/>
          </p:nvSpPr>
          <p:spPr>
            <a:xfrm>
              <a:off x="8776716" y="3060192"/>
              <a:ext cx="83820" cy="553720"/>
            </a:xfrm>
            <a:custGeom>
              <a:avLst/>
              <a:gdLst/>
              <a:ahLst/>
              <a:cxnLst/>
              <a:rect l="l" t="t" r="r" b="b"/>
              <a:pathLst>
                <a:path w="83820" h="553720">
                  <a:moveTo>
                    <a:pt x="37662" y="491354"/>
                  </a:moveTo>
                  <a:lnTo>
                    <a:pt x="23932" y="490014"/>
                  </a:lnTo>
                  <a:lnTo>
                    <a:pt x="70104" y="0"/>
                  </a:lnTo>
                  <a:lnTo>
                    <a:pt x="83820" y="0"/>
                  </a:lnTo>
                  <a:lnTo>
                    <a:pt x="37788" y="490014"/>
                  </a:lnTo>
                  <a:lnTo>
                    <a:pt x="37662" y="491354"/>
                  </a:lnTo>
                  <a:close/>
                </a:path>
                <a:path w="83820" h="553720">
                  <a:moveTo>
                    <a:pt x="24384" y="553212"/>
                  </a:moveTo>
                  <a:lnTo>
                    <a:pt x="0" y="487680"/>
                  </a:lnTo>
                  <a:lnTo>
                    <a:pt x="23932" y="490014"/>
                  </a:lnTo>
                  <a:lnTo>
                    <a:pt x="22860" y="501396"/>
                  </a:lnTo>
                  <a:lnTo>
                    <a:pt x="36576" y="502920"/>
                  </a:lnTo>
                  <a:lnTo>
                    <a:pt x="56622" y="502920"/>
                  </a:lnTo>
                  <a:lnTo>
                    <a:pt x="24384" y="553212"/>
                  </a:lnTo>
                  <a:close/>
                </a:path>
                <a:path w="83820" h="553720">
                  <a:moveTo>
                    <a:pt x="36576" y="502920"/>
                  </a:moveTo>
                  <a:lnTo>
                    <a:pt x="22860" y="501396"/>
                  </a:lnTo>
                  <a:lnTo>
                    <a:pt x="23806" y="491354"/>
                  </a:lnTo>
                  <a:lnTo>
                    <a:pt x="23932" y="490014"/>
                  </a:lnTo>
                  <a:lnTo>
                    <a:pt x="37662" y="491354"/>
                  </a:lnTo>
                  <a:lnTo>
                    <a:pt x="36576" y="502920"/>
                  </a:lnTo>
                  <a:close/>
                </a:path>
                <a:path w="83820" h="553720">
                  <a:moveTo>
                    <a:pt x="56622" y="502920"/>
                  </a:moveTo>
                  <a:lnTo>
                    <a:pt x="36576" y="502920"/>
                  </a:lnTo>
                  <a:lnTo>
                    <a:pt x="37662" y="491354"/>
                  </a:lnTo>
                  <a:lnTo>
                    <a:pt x="62484" y="493776"/>
                  </a:lnTo>
                  <a:lnTo>
                    <a:pt x="56622" y="502920"/>
                  </a:lnTo>
                  <a:close/>
                </a:path>
              </a:pathLst>
            </a:custGeom>
            <a:solidFill>
              <a:srgbClr val="954F72"/>
            </a:solidFill>
          </p:spPr>
          <p:txBody>
            <a:bodyPr wrap="square" lIns="0" tIns="0" rIns="0" bIns="0" rtlCol="0"/>
            <a:lstStyle/>
            <a:p>
              <a:endParaRPr/>
            </a:p>
          </p:txBody>
        </p:sp>
        <p:sp>
          <p:nvSpPr>
            <p:cNvPr id="7" name="object 7"/>
            <p:cNvSpPr/>
            <p:nvPr/>
          </p:nvSpPr>
          <p:spPr>
            <a:xfrm>
              <a:off x="8371555" y="3525334"/>
              <a:ext cx="833755" cy="708025"/>
            </a:xfrm>
            <a:custGeom>
              <a:avLst/>
              <a:gdLst/>
              <a:ahLst/>
              <a:cxnLst/>
              <a:rect l="l" t="t" r="r" b="b"/>
              <a:pathLst>
                <a:path w="833754" h="708025">
                  <a:moveTo>
                    <a:pt x="25683" y="53017"/>
                  </a:moveTo>
                  <a:lnTo>
                    <a:pt x="72956" y="16069"/>
                  </a:lnTo>
                  <a:lnTo>
                    <a:pt x="138957" y="264"/>
                  </a:lnTo>
                  <a:lnTo>
                    <a:pt x="177733" y="0"/>
                  </a:lnTo>
                  <a:lnTo>
                    <a:pt x="219693" y="4671"/>
                  </a:lnTo>
                  <a:lnTo>
                    <a:pt x="264337" y="14162"/>
                  </a:lnTo>
                  <a:lnTo>
                    <a:pt x="311166" y="28355"/>
                  </a:lnTo>
                  <a:lnTo>
                    <a:pt x="359681" y="47136"/>
                  </a:lnTo>
                  <a:lnTo>
                    <a:pt x="409382" y="70387"/>
                  </a:lnTo>
                  <a:lnTo>
                    <a:pt x="459770" y="97991"/>
                  </a:lnTo>
                  <a:lnTo>
                    <a:pt x="510345" y="129832"/>
                  </a:lnTo>
                  <a:lnTo>
                    <a:pt x="560607" y="165793"/>
                  </a:lnTo>
                  <a:lnTo>
                    <a:pt x="608617" y="204997"/>
                  </a:lnTo>
                  <a:lnTo>
                    <a:pt x="652613" y="245633"/>
                  </a:lnTo>
                  <a:lnTo>
                    <a:pt x="692373" y="287239"/>
                  </a:lnTo>
                  <a:lnTo>
                    <a:pt x="727672" y="329353"/>
                  </a:lnTo>
                  <a:lnTo>
                    <a:pt x="758283" y="371512"/>
                  </a:lnTo>
                  <a:lnTo>
                    <a:pt x="783984" y="413255"/>
                  </a:lnTo>
                  <a:lnTo>
                    <a:pt x="804549" y="454120"/>
                  </a:lnTo>
                  <a:lnTo>
                    <a:pt x="819753" y="493645"/>
                  </a:lnTo>
                  <a:lnTo>
                    <a:pt x="829371" y="531368"/>
                  </a:lnTo>
                  <a:lnTo>
                    <a:pt x="833179" y="566826"/>
                  </a:lnTo>
                  <a:lnTo>
                    <a:pt x="830953" y="599559"/>
                  </a:lnTo>
                  <a:lnTo>
                    <a:pt x="807495" y="654997"/>
                  </a:lnTo>
                  <a:lnTo>
                    <a:pt x="760131" y="691939"/>
                  </a:lnTo>
                  <a:lnTo>
                    <a:pt x="693922" y="707705"/>
                  </a:lnTo>
                  <a:lnTo>
                    <a:pt x="655030" y="707928"/>
                  </a:lnTo>
                  <a:lnTo>
                    <a:pt x="612962" y="703193"/>
                  </a:lnTo>
                  <a:lnTo>
                    <a:pt x="568230" y="693614"/>
                  </a:lnTo>
                  <a:lnTo>
                    <a:pt x="521347" y="679303"/>
                  </a:lnTo>
                  <a:lnTo>
                    <a:pt x="472824" y="660372"/>
                  </a:lnTo>
                  <a:lnTo>
                    <a:pt x="423173" y="636934"/>
                  </a:lnTo>
                  <a:lnTo>
                    <a:pt x="372906" y="609100"/>
                  </a:lnTo>
                  <a:lnTo>
                    <a:pt x="322535" y="576984"/>
                  </a:lnTo>
                  <a:lnTo>
                    <a:pt x="272571" y="540697"/>
                  </a:lnTo>
                  <a:lnTo>
                    <a:pt x="224562" y="501818"/>
                  </a:lnTo>
                  <a:lnTo>
                    <a:pt x="180565" y="461457"/>
                  </a:lnTo>
                  <a:lnTo>
                    <a:pt x="140805" y="420081"/>
                  </a:lnTo>
                  <a:lnTo>
                    <a:pt x="105507" y="378155"/>
                  </a:lnTo>
                  <a:lnTo>
                    <a:pt x="74895" y="336147"/>
                  </a:lnTo>
                  <a:lnTo>
                    <a:pt x="49195" y="294521"/>
                  </a:lnTo>
                  <a:lnTo>
                    <a:pt x="28630" y="253744"/>
                  </a:lnTo>
                  <a:lnTo>
                    <a:pt x="13426" y="214282"/>
                  </a:lnTo>
                  <a:lnTo>
                    <a:pt x="3808" y="176602"/>
                  </a:lnTo>
                  <a:lnTo>
                    <a:pt x="0" y="141169"/>
                  </a:lnTo>
                  <a:lnTo>
                    <a:pt x="2226" y="108450"/>
                  </a:lnTo>
                  <a:lnTo>
                    <a:pt x="10713" y="78910"/>
                  </a:lnTo>
                  <a:lnTo>
                    <a:pt x="25683" y="53017"/>
                  </a:lnTo>
                </a:path>
              </a:pathLst>
            </a:custGeom>
            <a:ln w="15240">
              <a:solidFill>
                <a:srgbClr val="954F72"/>
              </a:solidFill>
            </a:ln>
          </p:spPr>
          <p:txBody>
            <a:bodyPr wrap="square" lIns="0" tIns="0" rIns="0" bIns="0" rtlCol="0"/>
            <a:lstStyle/>
            <a:p>
              <a:endParaRPr/>
            </a:p>
          </p:txBody>
        </p:sp>
      </p:grpSp>
      <p:sp>
        <p:nvSpPr>
          <p:cNvPr id="8" name="object 8"/>
          <p:cNvSpPr txBox="1"/>
          <p:nvPr/>
        </p:nvSpPr>
        <p:spPr>
          <a:xfrm>
            <a:off x="7005277" y="2277854"/>
            <a:ext cx="945515" cy="164465"/>
          </a:xfrm>
          <a:prstGeom prst="rect">
            <a:avLst/>
          </a:prstGeom>
        </p:spPr>
        <p:txBody>
          <a:bodyPr vert="horz" wrap="square" lIns="0" tIns="13970" rIns="0" bIns="0" rtlCol="0">
            <a:spAutoFit/>
          </a:bodyPr>
          <a:lstStyle/>
          <a:p>
            <a:pPr marL="12700">
              <a:lnSpc>
                <a:spcPct val="100000"/>
              </a:lnSpc>
              <a:spcBef>
                <a:spcPts val="110"/>
              </a:spcBef>
            </a:pPr>
            <a:r>
              <a:rPr sz="900" b="1" dirty="0">
                <a:solidFill>
                  <a:srgbClr val="0000CC"/>
                </a:solidFill>
                <a:latin typeface="Arial"/>
                <a:cs typeface="Arial"/>
              </a:rPr>
              <a:t>drive with</a:t>
            </a:r>
            <a:r>
              <a:rPr sz="900" b="1" spc="-25" dirty="0">
                <a:solidFill>
                  <a:srgbClr val="0000CC"/>
                </a:solidFill>
                <a:latin typeface="Arial"/>
                <a:cs typeface="Arial"/>
              </a:rPr>
              <a:t> </a:t>
            </a:r>
            <a:r>
              <a:rPr sz="900" b="1" spc="-10" dirty="0">
                <a:solidFill>
                  <a:srgbClr val="0000CC"/>
                </a:solidFill>
                <a:latin typeface="Arial"/>
                <a:cs typeface="Arial"/>
              </a:rPr>
              <a:t>spring</a:t>
            </a:r>
            <a:endParaRPr sz="900">
              <a:latin typeface="Arial"/>
              <a:cs typeface="Arial"/>
            </a:endParaRPr>
          </a:p>
        </p:txBody>
      </p:sp>
      <p:sp>
        <p:nvSpPr>
          <p:cNvPr id="9" name="object 9"/>
          <p:cNvSpPr txBox="1"/>
          <p:nvPr/>
        </p:nvSpPr>
        <p:spPr>
          <a:xfrm>
            <a:off x="150368" y="2262638"/>
            <a:ext cx="1261110" cy="252729"/>
          </a:xfrm>
          <a:prstGeom prst="rect">
            <a:avLst/>
          </a:prstGeom>
        </p:spPr>
        <p:txBody>
          <a:bodyPr vert="horz" wrap="square" lIns="0" tIns="17145" rIns="0" bIns="0" rtlCol="0">
            <a:spAutoFit/>
          </a:bodyPr>
          <a:lstStyle/>
          <a:p>
            <a:pPr marL="248285" indent="-235585">
              <a:lnSpc>
                <a:spcPct val="100000"/>
              </a:lnSpc>
              <a:spcBef>
                <a:spcPts val="135"/>
              </a:spcBef>
              <a:buSzPct val="86206"/>
              <a:buFont typeface="Wingdings"/>
              <a:buChar char=""/>
              <a:tabLst>
                <a:tab pos="248285" algn="l"/>
              </a:tabLst>
            </a:pPr>
            <a:r>
              <a:rPr sz="1450" spc="-10" dirty="0">
                <a:solidFill>
                  <a:srgbClr val="0000CC"/>
                </a:solidFill>
                <a:latin typeface="Arial MT"/>
                <a:cs typeface="Arial MT"/>
              </a:rPr>
              <a:t>Description:</a:t>
            </a:r>
            <a:endParaRPr sz="1450">
              <a:latin typeface="Arial MT"/>
              <a:cs typeface="Arial MT"/>
            </a:endParaRPr>
          </a:p>
        </p:txBody>
      </p:sp>
      <p:sp>
        <p:nvSpPr>
          <p:cNvPr id="10" name="object 10"/>
          <p:cNvSpPr txBox="1"/>
          <p:nvPr/>
        </p:nvSpPr>
        <p:spPr>
          <a:xfrm>
            <a:off x="447537" y="2617669"/>
            <a:ext cx="3376295" cy="1457960"/>
          </a:xfrm>
          <a:prstGeom prst="rect">
            <a:avLst/>
          </a:prstGeom>
        </p:spPr>
        <p:txBody>
          <a:bodyPr vert="horz" wrap="square" lIns="0" tIns="12065" rIns="0" bIns="0" rtlCol="0">
            <a:spAutoFit/>
          </a:bodyPr>
          <a:lstStyle/>
          <a:p>
            <a:pPr marL="248920" marR="5080" indent="-236220" algn="just">
              <a:lnSpc>
                <a:spcPct val="101899"/>
              </a:lnSpc>
              <a:spcBef>
                <a:spcPts val="95"/>
              </a:spcBef>
              <a:buSzPct val="85714"/>
              <a:buFont typeface="Wingdings"/>
              <a:buChar char=""/>
              <a:tabLst>
                <a:tab pos="248920" algn="l"/>
              </a:tabLst>
            </a:pPr>
            <a:r>
              <a:rPr sz="1050" dirty="0">
                <a:latin typeface="Arial MT"/>
                <a:cs typeface="Arial MT"/>
              </a:rPr>
              <a:t>The</a:t>
            </a:r>
            <a:r>
              <a:rPr sz="1050" spc="370" dirty="0">
                <a:latin typeface="Arial MT"/>
                <a:cs typeface="Arial MT"/>
              </a:rPr>
              <a:t> </a:t>
            </a:r>
            <a:r>
              <a:rPr sz="1050" dirty="0">
                <a:latin typeface="Arial MT"/>
                <a:cs typeface="Arial MT"/>
              </a:rPr>
              <a:t>proposed</a:t>
            </a:r>
            <a:r>
              <a:rPr sz="1050" spc="365" dirty="0">
                <a:latin typeface="Arial MT"/>
                <a:cs typeface="Arial MT"/>
              </a:rPr>
              <a:t> </a:t>
            </a:r>
            <a:r>
              <a:rPr sz="1050" dirty="0">
                <a:latin typeface="Arial MT"/>
                <a:cs typeface="Arial MT"/>
              </a:rPr>
              <a:t>solution</a:t>
            </a:r>
            <a:r>
              <a:rPr sz="1050" spc="370" dirty="0">
                <a:latin typeface="Arial MT"/>
                <a:cs typeface="Arial MT"/>
              </a:rPr>
              <a:t> </a:t>
            </a:r>
            <a:r>
              <a:rPr sz="1050" dirty="0">
                <a:latin typeface="Arial MT"/>
                <a:cs typeface="Arial MT"/>
              </a:rPr>
              <a:t>consists</a:t>
            </a:r>
            <a:r>
              <a:rPr sz="1050" spc="380" dirty="0">
                <a:latin typeface="Arial MT"/>
                <a:cs typeface="Arial MT"/>
              </a:rPr>
              <a:t> </a:t>
            </a:r>
            <a:r>
              <a:rPr sz="1050" dirty="0">
                <a:latin typeface="Arial MT"/>
                <a:cs typeface="Arial MT"/>
              </a:rPr>
              <a:t>of</a:t>
            </a:r>
            <a:r>
              <a:rPr sz="1050" spc="395" dirty="0">
                <a:latin typeface="Arial MT"/>
                <a:cs typeface="Arial MT"/>
              </a:rPr>
              <a:t> </a:t>
            </a:r>
            <a:r>
              <a:rPr sz="1050" dirty="0">
                <a:latin typeface="Arial MT"/>
                <a:cs typeface="Arial MT"/>
              </a:rPr>
              <a:t>replacing</a:t>
            </a:r>
            <a:r>
              <a:rPr sz="1050" spc="370" dirty="0">
                <a:latin typeface="Arial MT"/>
                <a:cs typeface="Arial MT"/>
              </a:rPr>
              <a:t> </a:t>
            </a:r>
            <a:r>
              <a:rPr sz="1050" spc="-25" dirty="0">
                <a:latin typeface="Arial MT"/>
                <a:cs typeface="Arial MT"/>
              </a:rPr>
              <a:t>the </a:t>
            </a:r>
            <a:r>
              <a:rPr sz="1050" dirty="0">
                <a:latin typeface="Arial MT"/>
                <a:cs typeface="Arial MT"/>
              </a:rPr>
              <a:t>compressed</a:t>
            </a:r>
            <a:r>
              <a:rPr sz="1050" spc="155" dirty="0">
                <a:latin typeface="Arial MT"/>
                <a:cs typeface="Arial MT"/>
              </a:rPr>
              <a:t> </a:t>
            </a:r>
            <a:r>
              <a:rPr sz="1050" dirty="0">
                <a:latin typeface="Arial MT"/>
                <a:cs typeface="Arial MT"/>
              </a:rPr>
              <a:t>air</a:t>
            </a:r>
            <a:r>
              <a:rPr sz="1050" spc="165" dirty="0">
                <a:latin typeface="Arial MT"/>
                <a:cs typeface="Arial MT"/>
              </a:rPr>
              <a:t> </a:t>
            </a:r>
            <a:r>
              <a:rPr sz="1050" dirty="0">
                <a:latin typeface="Arial MT"/>
                <a:cs typeface="Arial MT"/>
              </a:rPr>
              <a:t>drive</a:t>
            </a:r>
            <a:r>
              <a:rPr sz="1050" spc="160" dirty="0">
                <a:latin typeface="Arial MT"/>
                <a:cs typeface="Arial MT"/>
              </a:rPr>
              <a:t> </a:t>
            </a:r>
            <a:r>
              <a:rPr sz="1050" dirty="0">
                <a:latin typeface="Arial MT"/>
                <a:cs typeface="Arial MT"/>
              </a:rPr>
              <a:t>with</a:t>
            </a:r>
            <a:r>
              <a:rPr sz="1050" spc="155" dirty="0">
                <a:latin typeface="Arial MT"/>
                <a:cs typeface="Arial MT"/>
              </a:rPr>
              <a:t> </a:t>
            </a:r>
            <a:r>
              <a:rPr sz="1050" dirty="0">
                <a:latin typeface="Arial MT"/>
                <a:cs typeface="Arial MT"/>
              </a:rPr>
              <a:t>a</a:t>
            </a:r>
            <a:r>
              <a:rPr sz="1050" spc="150" dirty="0">
                <a:latin typeface="Arial MT"/>
                <a:cs typeface="Arial MT"/>
              </a:rPr>
              <a:t> </a:t>
            </a:r>
            <a:r>
              <a:rPr sz="1050" dirty="0">
                <a:latin typeface="Arial MT"/>
                <a:cs typeface="Arial MT"/>
              </a:rPr>
              <a:t>mechanical</a:t>
            </a:r>
            <a:r>
              <a:rPr sz="1050" spc="165" dirty="0">
                <a:latin typeface="Arial MT"/>
                <a:cs typeface="Arial MT"/>
              </a:rPr>
              <a:t> </a:t>
            </a:r>
            <a:r>
              <a:rPr sz="1050" dirty="0">
                <a:latin typeface="Arial MT"/>
                <a:cs typeface="Arial MT"/>
              </a:rPr>
              <a:t>drive</a:t>
            </a:r>
            <a:r>
              <a:rPr sz="1050" spc="160" dirty="0">
                <a:latin typeface="Arial MT"/>
                <a:cs typeface="Arial MT"/>
              </a:rPr>
              <a:t> </a:t>
            </a:r>
            <a:r>
              <a:rPr sz="1050" spc="-20" dirty="0">
                <a:latin typeface="Arial MT"/>
                <a:cs typeface="Arial MT"/>
              </a:rPr>
              <a:t>with </a:t>
            </a:r>
            <a:r>
              <a:rPr sz="1050" dirty="0">
                <a:latin typeface="Arial MT"/>
                <a:cs typeface="Arial MT"/>
              </a:rPr>
              <a:t>a</a:t>
            </a:r>
            <a:r>
              <a:rPr sz="1050" spc="15" dirty="0">
                <a:latin typeface="Arial MT"/>
                <a:cs typeface="Arial MT"/>
              </a:rPr>
              <a:t> </a:t>
            </a:r>
            <a:r>
              <a:rPr sz="1050" spc="-10" dirty="0">
                <a:latin typeface="Arial MT"/>
                <a:cs typeface="Arial MT"/>
              </a:rPr>
              <a:t>spring.</a:t>
            </a:r>
            <a:endParaRPr sz="1050">
              <a:latin typeface="Arial MT"/>
              <a:cs typeface="Arial MT"/>
            </a:endParaRPr>
          </a:p>
          <a:p>
            <a:pPr marL="248920" marR="5080" indent="-236220" algn="just">
              <a:lnSpc>
                <a:spcPct val="101899"/>
              </a:lnSpc>
              <a:spcBef>
                <a:spcPts val="500"/>
              </a:spcBef>
              <a:buSzPct val="85714"/>
              <a:buFont typeface="Wingdings"/>
              <a:buChar char=""/>
              <a:tabLst>
                <a:tab pos="248920" algn="l"/>
              </a:tabLst>
            </a:pPr>
            <a:r>
              <a:rPr sz="1050" dirty="0">
                <a:latin typeface="Arial MT"/>
                <a:cs typeface="Arial MT"/>
              </a:rPr>
              <a:t>In</a:t>
            </a:r>
            <a:r>
              <a:rPr sz="1050" spc="275" dirty="0">
                <a:latin typeface="Arial MT"/>
                <a:cs typeface="Arial MT"/>
              </a:rPr>
              <a:t> </a:t>
            </a:r>
            <a:r>
              <a:rPr sz="1050" dirty="0">
                <a:latin typeface="Arial MT"/>
                <a:cs typeface="Arial MT"/>
              </a:rPr>
              <a:t>order</a:t>
            </a:r>
            <a:r>
              <a:rPr sz="1050" spc="290" dirty="0">
                <a:latin typeface="Arial MT"/>
                <a:cs typeface="Arial MT"/>
              </a:rPr>
              <a:t> </a:t>
            </a:r>
            <a:r>
              <a:rPr sz="1050" dirty="0">
                <a:latin typeface="Arial MT"/>
                <a:cs typeface="Arial MT"/>
              </a:rPr>
              <a:t>to</a:t>
            </a:r>
            <a:r>
              <a:rPr sz="1050" spc="280" dirty="0">
                <a:latin typeface="Arial MT"/>
                <a:cs typeface="Arial MT"/>
              </a:rPr>
              <a:t> </a:t>
            </a:r>
            <a:r>
              <a:rPr sz="1050" dirty="0">
                <a:latin typeface="Arial MT"/>
                <a:cs typeface="Arial MT"/>
              </a:rPr>
              <a:t>do</a:t>
            </a:r>
            <a:r>
              <a:rPr sz="1050" spc="275" dirty="0">
                <a:latin typeface="Arial MT"/>
                <a:cs typeface="Arial MT"/>
              </a:rPr>
              <a:t> </a:t>
            </a:r>
            <a:r>
              <a:rPr sz="1050" dirty="0">
                <a:latin typeface="Arial MT"/>
                <a:cs typeface="Arial MT"/>
              </a:rPr>
              <a:t>this,</a:t>
            </a:r>
            <a:r>
              <a:rPr sz="1050" spc="285" dirty="0">
                <a:latin typeface="Arial MT"/>
                <a:cs typeface="Arial MT"/>
              </a:rPr>
              <a:t> </a:t>
            </a:r>
            <a:r>
              <a:rPr sz="1050" dirty="0">
                <a:latin typeface="Arial MT"/>
                <a:cs typeface="Arial MT"/>
              </a:rPr>
              <a:t>the</a:t>
            </a:r>
            <a:r>
              <a:rPr sz="1050" spc="285" dirty="0">
                <a:latin typeface="Arial MT"/>
                <a:cs typeface="Arial MT"/>
              </a:rPr>
              <a:t> </a:t>
            </a:r>
            <a:r>
              <a:rPr sz="1050" dirty="0">
                <a:latin typeface="Arial MT"/>
                <a:cs typeface="Arial MT"/>
              </a:rPr>
              <a:t>valve</a:t>
            </a:r>
            <a:r>
              <a:rPr sz="1050" spc="275" dirty="0">
                <a:latin typeface="Arial MT"/>
                <a:cs typeface="Arial MT"/>
              </a:rPr>
              <a:t> </a:t>
            </a:r>
            <a:r>
              <a:rPr sz="1050" dirty="0">
                <a:latin typeface="Arial MT"/>
                <a:cs typeface="Arial MT"/>
              </a:rPr>
              <a:t>trolley</a:t>
            </a:r>
            <a:r>
              <a:rPr sz="1050" spc="275" dirty="0">
                <a:latin typeface="Arial MT"/>
                <a:cs typeface="Arial MT"/>
              </a:rPr>
              <a:t> </a:t>
            </a:r>
            <a:r>
              <a:rPr sz="1050" dirty="0">
                <a:latin typeface="Arial MT"/>
                <a:cs typeface="Arial MT"/>
              </a:rPr>
              <a:t>is</a:t>
            </a:r>
            <a:r>
              <a:rPr sz="1050" spc="290" dirty="0">
                <a:latin typeface="Arial MT"/>
                <a:cs typeface="Arial MT"/>
              </a:rPr>
              <a:t> </a:t>
            </a:r>
            <a:r>
              <a:rPr sz="1050" spc="-10" dirty="0">
                <a:latin typeface="Arial MT"/>
                <a:cs typeface="Arial MT"/>
              </a:rPr>
              <a:t>modified, </a:t>
            </a:r>
            <a:r>
              <a:rPr sz="1050" dirty="0">
                <a:latin typeface="Arial MT"/>
                <a:cs typeface="Arial MT"/>
              </a:rPr>
              <a:t>removing</a:t>
            </a:r>
            <a:r>
              <a:rPr sz="1050" spc="65" dirty="0">
                <a:latin typeface="Arial MT"/>
                <a:cs typeface="Arial MT"/>
              </a:rPr>
              <a:t> </a:t>
            </a:r>
            <a:r>
              <a:rPr sz="1050" dirty="0">
                <a:latin typeface="Arial MT"/>
                <a:cs typeface="Arial MT"/>
              </a:rPr>
              <a:t>all</a:t>
            </a:r>
            <a:r>
              <a:rPr sz="1050" spc="70" dirty="0">
                <a:latin typeface="Arial MT"/>
                <a:cs typeface="Arial MT"/>
              </a:rPr>
              <a:t> </a:t>
            </a:r>
            <a:r>
              <a:rPr sz="1050" dirty="0">
                <a:latin typeface="Arial MT"/>
                <a:cs typeface="Arial MT"/>
              </a:rPr>
              <a:t>the</a:t>
            </a:r>
            <a:r>
              <a:rPr sz="1050" spc="65" dirty="0">
                <a:latin typeface="Arial MT"/>
                <a:cs typeface="Arial MT"/>
              </a:rPr>
              <a:t> </a:t>
            </a:r>
            <a:r>
              <a:rPr sz="1050" dirty="0">
                <a:latin typeface="Arial MT"/>
                <a:cs typeface="Arial MT"/>
              </a:rPr>
              <a:t>seals</a:t>
            </a:r>
            <a:r>
              <a:rPr sz="1050" spc="80" dirty="0">
                <a:latin typeface="Arial MT"/>
                <a:cs typeface="Arial MT"/>
              </a:rPr>
              <a:t> </a:t>
            </a:r>
            <a:r>
              <a:rPr sz="1050" dirty="0">
                <a:latin typeface="Arial MT"/>
                <a:cs typeface="Arial MT"/>
              </a:rPr>
              <a:t>on</a:t>
            </a:r>
            <a:r>
              <a:rPr sz="1050" spc="75" dirty="0">
                <a:latin typeface="Arial MT"/>
                <a:cs typeface="Arial MT"/>
              </a:rPr>
              <a:t> </a:t>
            </a:r>
            <a:r>
              <a:rPr sz="1050" dirty="0">
                <a:latin typeface="Arial MT"/>
                <a:cs typeface="Arial MT"/>
              </a:rPr>
              <a:t>the</a:t>
            </a:r>
            <a:r>
              <a:rPr sz="1050" spc="70" dirty="0">
                <a:latin typeface="Arial MT"/>
                <a:cs typeface="Arial MT"/>
              </a:rPr>
              <a:t> </a:t>
            </a:r>
            <a:r>
              <a:rPr sz="1050" dirty="0">
                <a:latin typeface="Arial MT"/>
                <a:cs typeface="Arial MT"/>
              </a:rPr>
              <a:t>sliding</a:t>
            </a:r>
            <a:r>
              <a:rPr sz="1050" spc="55" dirty="0">
                <a:latin typeface="Arial MT"/>
                <a:cs typeface="Arial MT"/>
              </a:rPr>
              <a:t> </a:t>
            </a:r>
            <a:r>
              <a:rPr sz="1050" dirty="0">
                <a:latin typeface="Arial MT"/>
                <a:cs typeface="Arial MT"/>
              </a:rPr>
              <a:t>shaft</a:t>
            </a:r>
            <a:r>
              <a:rPr sz="1050" spc="75" dirty="0">
                <a:latin typeface="Arial MT"/>
                <a:cs typeface="Arial MT"/>
              </a:rPr>
              <a:t> </a:t>
            </a:r>
            <a:r>
              <a:rPr sz="1050" dirty="0">
                <a:latin typeface="Arial MT"/>
                <a:cs typeface="Arial MT"/>
              </a:rPr>
              <a:t>and</a:t>
            </a:r>
            <a:r>
              <a:rPr sz="1050" spc="65" dirty="0">
                <a:latin typeface="Arial MT"/>
                <a:cs typeface="Arial MT"/>
              </a:rPr>
              <a:t> </a:t>
            </a:r>
            <a:r>
              <a:rPr sz="1050" spc="-20" dirty="0">
                <a:latin typeface="Arial MT"/>
                <a:cs typeface="Arial MT"/>
              </a:rPr>
              <a:t>then </a:t>
            </a:r>
            <a:r>
              <a:rPr sz="1050" dirty="0">
                <a:latin typeface="Arial MT"/>
                <a:cs typeface="Arial MT"/>
              </a:rPr>
              <a:t>inserting</a:t>
            </a:r>
            <a:r>
              <a:rPr sz="1050" spc="50" dirty="0">
                <a:latin typeface="Arial MT"/>
                <a:cs typeface="Arial MT"/>
              </a:rPr>
              <a:t> </a:t>
            </a:r>
            <a:r>
              <a:rPr sz="1050" dirty="0">
                <a:latin typeface="Arial MT"/>
                <a:cs typeface="Arial MT"/>
              </a:rPr>
              <a:t>the</a:t>
            </a:r>
            <a:r>
              <a:rPr sz="1050" spc="25" dirty="0">
                <a:latin typeface="Arial MT"/>
                <a:cs typeface="Arial MT"/>
              </a:rPr>
              <a:t> </a:t>
            </a:r>
            <a:r>
              <a:rPr sz="1050" dirty="0">
                <a:latin typeface="Arial MT"/>
                <a:cs typeface="Arial MT"/>
              </a:rPr>
              <a:t>new</a:t>
            </a:r>
            <a:r>
              <a:rPr sz="1050" spc="40" dirty="0">
                <a:latin typeface="Arial MT"/>
                <a:cs typeface="Arial MT"/>
              </a:rPr>
              <a:t> </a:t>
            </a:r>
            <a:r>
              <a:rPr sz="1050" dirty="0">
                <a:latin typeface="Arial MT"/>
                <a:cs typeface="Arial MT"/>
              </a:rPr>
              <a:t>shaft</a:t>
            </a:r>
            <a:r>
              <a:rPr sz="1050" spc="15" dirty="0">
                <a:latin typeface="Arial MT"/>
                <a:cs typeface="Arial MT"/>
              </a:rPr>
              <a:t> </a:t>
            </a:r>
            <a:r>
              <a:rPr sz="1050" dirty="0">
                <a:latin typeface="Arial MT"/>
                <a:cs typeface="Arial MT"/>
              </a:rPr>
              <a:t>and</a:t>
            </a:r>
            <a:r>
              <a:rPr sz="1050" spc="45" dirty="0">
                <a:latin typeface="Arial MT"/>
                <a:cs typeface="Arial MT"/>
              </a:rPr>
              <a:t> </a:t>
            </a:r>
            <a:r>
              <a:rPr sz="1050" dirty="0">
                <a:latin typeface="Arial MT"/>
                <a:cs typeface="Arial MT"/>
              </a:rPr>
              <a:t>drive</a:t>
            </a:r>
            <a:r>
              <a:rPr sz="1050" spc="35" dirty="0">
                <a:latin typeface="Arial MT"/>
                <a:cs typeface="Arial MT"/>
              </a:rPr>
              <a:t> </a:t>
            </a:r>
            <a:r>
              <a:rPr sz="1050" spc="-10" dirty="0">
                <a:latin typeface="Arial MT"/>
                <a:cs typeface="Arial MT"/>
              </a:rPr>
              <a:t>spring.</a:t>
            </a:r>
            <a:endParaRPr sz="1050">
              <a:latin typeface="Arial MT"/>
              <a:cs typeface="Arial MT"/>
            </a:endParaRPr>
          </a:p>
          <a:p>
            <a:pPr marL="248920" marR="5080" indent="-236220" algn="just">
              <a:lnSpc>
                <a:spcPct val="101899"/>
              </a:lnSpc>
              <a:spcBef>
                <a:spcPts val="505"/>
              </a:spcBef>
              <a:buSzPct val="85714"/>
              <a:buFont typeface="Wingdings"/>
              <a:buChar char=""/>
              <a:tabLst>
                <a:tab pos="248920" algn="l"/>
              </a:tabLst>
            </a:pPr>
            <a:r>
              <a:rPr sz="1050" dirty="0">
                <a:latin typeface="Arial MT"/>
                <a:cs typeface="Arial MT"/>
              </a:rPr>
              <a:t>This</a:t>
            </a:r>
            <a:r>
              <a:rPr sz="1050" spc="300" dirty="0">
                <a:latin typeface="Arial MT"/>
                <a:cs typeface="Arial MT"/>
              </a:rPr>
              <a:t> </a:t>
            </a:r>
            <a:r>
              <a:rPr sz="1050" dirty="0">
                <a:latin typeface="Arial MT"/>
                <a:cs typeface="Arial MT"/>
              </a:rPr>
              <a:t>permanently</a:t>
            </a:r>
            <a:r>
              <a:rPr sz="1050" spc="285" dirty="0">
                <a:latin typeface="Arial MT"/>
                <a:cs typeface="Arial MT"/>
              </a:rPr>
              <a:t> </a:t>
            </a:r>
            <a:r>
              <a:rPr sz="1050" dirty="0">
                <a:latin typeface="Arial MT"/>
                <a:cs typeface="Arial MT"/>
              </a:rPr>
              <a:t>eliminates</a:t>
            </a:r>
            <a:r>
              <a:rPr sz="1050" spc="295" dirty="0">
                <a:latin typeface="Arial MT"/>
                <a:cs typeface="Arial MT"/>
              </a:rPr>
              <a:t> </a:t>
            </a:r>
            <a:r>
              <a:rPr sz="1050" dirty="0">
                <a:latin typeface="Arial MT"/>
                <a:cs typeface="Arial MT"/>
              </a:rPr>
              <a:t>the</a:t>
            </a:r>
            <a:r>
              <a:rPr sz="1050" spc="285" dirty="0">
                <a:latin typeface="Arial MT"/>
                <a:cs typeface="Arial MT"/>
              </a:rPr>
              <a:t> </a:t>
            </a:r>
            <a:r>
              <a:rPr sz="1050" dirty="0">
                <a:latin typeface="Arial MT"/>
                <a:cs typeface="Arial MT"/>
              </a:rPr>
              <a:t>lubrication</a:t>
            </a:r>
            <a:r>
              <a:rPr sz="1050" spc="300" dirty="0">
                <a:latin typeface="Arial MT"/>
                <a:cs typeface="Arial MT"/>
              </a:rPr>
              <a:t> </a:t>
            </a:r>
            <a:r>
              <a:rPr sz="1050" dirty="0">
                <a:latin typeface="Arial MT"/>
                <a:cs typeface="Arial MT"/>
              </a:rPr>
              <a:t>oil</a:t>
            </a:r>
            <a:r>
              <a:rPr sz="1050" spc="295" dirty="0">
                <a:latin typeface="Arial MT"/>
                <a:cs typeface="Arial MT"/>
              </a:rPr>
              <a:t> </a:t>
            </a:r>
            <a:r>
              <a:rPr sz="1050" spc="-25" dirty="0">
                <a:latin typeface="Arial MT"/>
                <a:cs typeface="Arial MT"/>
              </a:rPr>
              <a:t>to </a:t>
            </a:r>
            <a:r>
              <a:rPr sz="1050" dirty="0">
                <a:latin typeface="Arial MT"/>
                <a:cs typeface="Arial MT"/>
              </a:rPr>
              <a:t>the</a:t>
            </a:r>
            <a:r>
              <a:rPr sz="1050" spc="140" dirty="0">
                <a:latin typeface="Arial MT"/>
                <a:cs typeface="Arial MT"/>
              </a:rPr>
              <a:t> </a:t>
            </a:r>
            <a:r>
              <a:rPr sz="1050" dirty="0">
                <a:latin typeface="Arial MT"/>
                <a:cs typeface="Arial MT"/>
              </a:rPr>
              <a:t>filling</a:t>
            </a:r>
            <a:r>
              <a:rPr sz="1050" spc="130" dirty="0">
                <a:latin typeface="Arial MT"/>
                <a:cs typeface="Arial MT"/>
              </a:rPr>
              <a:t> </a:t>
            </a:r>
            <a:r>
              <a:rPr sz="1050" dirty="0">
                <a:latin typeface="Arial MT"/>
                <a:cs typeface="Arial MT"/>
              </a:rPr>
              <a:t>carousel,</a:t>
            </a:r>
            <a:r>
              <a:rPr sz="1050" spc="145" dirty="0">
                <a:latin typeface="Arial MT"/>
                <a:cs typeface="Arial MT"/>
              </a:rPr>
              <a:t> </a:t>
            </a:r>
            <a:r>
              <a:rPr sz="1050" dirty="0">
                <a:latin typeface="Arial MT"/>
                <a:cs typeface="Arial MT"/>
              </a:rPr>
              <a:t>for</a:t>
            </a:r>
            <a:r>
              <a:rPr sz="1050" spc="145" dirty="0">
                <a:latin typeface="Arial MT"/>
                <a:cs typeface="Arial MT"/>
              </a:rPr>
              <a:t> </a:t>
            </a:r>
            <a:r>
              <a:rPr sz="1050" dirty="0">
                <a:latin typeface="Arial MT"/>
                <a:cs typeface="Arial MT"/>
              </a:rPr>
              <a:t>an</a:t>
            </a:r>
            <a:r>
              <a:rPr sz="1050" spc="155" dirty="0">
                <a:latin typeface="Arial MT"/>
                <a:cs typeface="Arial MT"/>
              </a:rPr>
              <a:t> </a:t>
            </a:r>
            <a:r>
              <a:rPr sz="1050" spc="-10" dirty="0">
                <a:latin typeface="Arial MT"/>
                <a:cs typeface="Arial MT"/>
              </a:rPr>
              <a:t>oil-</a:t>
            </a:r>
            <a:r>
              <a:rPr sz="1050" dirty="0">
                <a:latin typeface="Arial MT"/>
                <a:cs typeface="Arial MT"/>
              </a:rPr>
              <a:t>free</a:t>
            </a:r>
            <a:r>
              <a:rPr sz="1050" spc="140" dirty="0">
                <a:latin typeface="Arial MT"/>
                <a:cs typeface="Arial MT"/>
              </a:rPr>
              <a:t> </a:t>
            </a:r>
            <a:r>
              <a:rPr sz="1050" dirty="0">
                <a:latin typeface="Arial MT"/>
                <a:cs typeface="Arial MT"/>
              </a:rPr>
              <a:t>solution</a:t>
            </a:r>
            <a:r>
              <a:rPr sz="1050" spc="145" dirty="0">
                <a:latin typeface="Arial MT"/>
                <a:cs typeface="Arial MT"/>
              </a:rPr>
              <a:t> </a:t>
            </a:r>
            <a:r>
              <a:rPr sz="1050" dirty="0">
                <a:latin typeface="Arial MT"/>
                <a:cs typeface="Arial MT"/>
              </a:rPr>
              <a:t>which</a:t>
            </a:r>
            <a:r>
              <a:rPr sz="1050" spc="130" dirty="0">
                <a:latin typeface="Arial MT"/>
                <a:cs typeface="Arial MT"/>
              </a:rPr>
              <a:t> </a:t>
            </a:r>
            <a:r>
              <a:rPr sz="1050" spc="-25" dirty="0">
                <a:latin typeface="Arial MT"/>
                <a:cs typeface="Arial MT"/>
              </a:rPr>
              <a:t>is</a:t>
            </a:r>
            <a:endParaRPr sz="1050">
              <a:latin typeface="Arial MT"/>
              <a:cs typeface="Arial MT"/>
            </a:endParaRPr>
          </a:p>
        </p:txBody>
      </p:sp>
      <p:sp>
        <p:nvSpPr>
          <p:cNvPr id="11" name="object 11"/>
          <p:cNvSpPr txBox="1"/>
          <p:nvPr/>
        </p:nvSpPr>
        <p:spPr>
          <a:xfrm>
            <a:off x="3199804" y="4050300"/>
            <a:ext cx="623570" cy="188595"/>
          </a:xfrm>
          <a:prstGeom prst="rect">
            <a:avLst/>
          </a:prstGeom>
        </p:spPr>
        <p:txBody>
          <a:bodyPr vert="horz" wrap="square" lIns="0" tIns="14604" rIns="0" bIns="0" rtlCol="0">
            <a:spAutoFit/>
          </a:bodyPr>
          <a:lstStyle/>
          <a:p>
            <a:pPr marL="12700">
              <a:lnSpc>
                <a:spcPct val="100000"/>
              </a:lnSpc>
              <a:spcBef>
                <a:spcPts val="114"/>
              </a:spcBef>
            </a:pPr>
            <a:r>
              <a:rPr sz="1050" dirty="0">
                <a:latin typeface="Arial MT"/>
                <a:cs typeface="Arial MT"/>
              </a:rPr>
              <a:t>easier</a:t>
            </a:r>
            <a:r>
              <a:rPr sz="1050" spc="155" dirty="0">
                <a:latin typeface="Arial MT"/>
                <a:cs typeface="Arial MT"/>
              </a:rPr>
              <a:t>  </a:t>
            </a:r>
            <a:r>
              <a:rPr sz="1050" spc="-25" dirty="0">
                <a:latin typeface="Arial MT"/>
                <a:cs typeface="Arial MT"/>
              </a:rPr>
              <a:t>to</a:t>
            </a:r>
            <a:endParaRPr sz="1050">
              <a:latin typeface="Arial MT"/>
              <a:cs typeface="Arial MT"/>
            </a:endParaRPr>
          </a:p>
        </p:txBody>
      </p:sp>
      <p:sp>
        <p:nvSpPr>
          <p:cNvPr id="12" name="object 12"/>
          <p:cNvSpPr txBox="1"/>
          <p:nvPr/>
        </p:nvSpPr>
        <p:spPr>
          <a:xfrm>
            <a:off x="447537" y="4050300"/>
            <a:ext cx="2666365" cy="1421130"/>
          </a:xfrm>
          <a:prstGeom prst="rect">
            <a:avLst/>
          </a:prstGeom>
        </p:spPr>
        <p:txBody>
          <a:bodyPr vert="horz" wrap="square" lIns="0" tIns="10160" rIns="0" bIns="0" rtlCol="0">
            <a:spAutoFit/>
          </a:bodyPr>
          <a:lstStyle/>
          <a:p>
            <a:pPr marL="248920" marR="5080">
              <a:lnSpc>
                <a:spcPct val="102800"/>
              </a:lnSpc>
              <a:spcBef>
                <a:spcPts val="80"/>
              </a:spcBef>
            </a:pPr>
            <a:r>
              <a:rPr sz="1050" dirty="0">
                <a:latin typeface="Arial MT"/>
                <a:cs typeface="Arial MT"/>
              </a:rPr>
              <a:t>more</a:t>
            </a:r>
            <a:r>
              <a:rPr sz="1050" spc="155" dirty="0">
                <a:latin typeface="Arial MT"/>
                <a:cs typeface="Arial MT"/>
              </a:rPr>
              <a:t>  </a:t>
            </a:r>
            <a:r>
              <a:rPr sz="1050" dirty="0">
                <a:latin typeface="Arial MT"/>
                <a:cs typeface="Arial MT"/>
              </a:rPr>
              <a:t>hygienic</a:t>
            </a:r>
            <a:r>
              <a:rPr sz="1050" spc="165" dirty="0">
                <a:latin typeface="Arial MT"/>
                <a:cs typeface="Arial MT"/>
              </a:rPr>
              <a:t>  </a:t>
            </a:r>
            <a:r>
              <a:rPr sz="1050" dirty="0">
                <a:latin typeface="Arial MT"/>
                <a:cs typeface="Arial MT"/>
              </a:rPr>
              <a:t>and</a:t>
            </a:r>
            <a:r>
              <a:rPr sz="1050" spc="160" dirty="0">
                <a:latin typeface="Arial MT"/>
                <a:cs typeface="Arial MT"/>
              </a:rPr>
              <a:t>  </a:t>
            </a:r>
            <a:r>
              <a:rPr sz="1050" dirty="0">
                <a:latin typeface="Arial MT"/>
                <a:cs typeface="Arial MT"/>
              </a:rPr>
              <a:t>economical</a:t>
            </a:r>
            <a:r>
              <a:rPr sz="1050" spc="165" dirty="0">
                <a:latin typeface="Arial MT"/>
                <a:cs typeface="Arial MT"/>
              </a:rPr>
              <a:t>  </a:t>
            </a:r>
            <a:r>
              <a:rPr sz="1050" spc="-25" dirty="0">
                <a:latin typeface="Arial MT"/>
                <a:cs typeface="Arial MT"/>
              </a:rPr>
              <a:t>and </a:t>
            </a:r>
            <a:r>
              <a:rPr sz="1050" spc="-10" dirty="0">
                <a:latin typeface="Arial MT"/>
                <a:cs typeface="Arial MT"/>
              </a:rPr>
              <a:t>maintain.</a:t>
            </a:r>
            <a:endParaRPr sz="1050">
              <a:latin typeface="Arial MT"/>
              <a:cs typeface="Arial MT"/>
            </a:endParaRPr>
          </a:p>
          <a:p>
            <a:pPr marL="248920" marR="13970" indent="-236220">
              <a:lnSpc>
                <a:spcPct val="101899"/>
              </a:lnSpc>
              <a:spcBef>
                <a:spcPts val="495"/>
              </a:spcBef>
              <a:buSzPct val="85714"/>
              <a:buFont typeface="Wingdings"/>
              <a:buChar char=""/>
              <a:tabLst>
                <a:tab pos="248920" algn="l"/>
              </a:tabLst>
            </a:pPr>
            <a:r>
              <a:rPr sz="1050" dirty="0">
                <a:latin typeface="Arial MT"/>
                <a:cs typeface="Arial MT"/>
              </a:rPr>
              <a:t>Mandatory</a:t>
            </a:r>
            <a:r>
              <a:rPr sz="1050" spc="165" dirty="0">
                <a:latin typeface="Arial MT"/>
                <a:cs typeface="Arial MT"/>
              </a:rPr>
              <a:t>  </a:t>
            </a:r>
            <a:r>
              <a:rPr sz="1050" dirty="0">
                <a:latin typeface="Arial MT"/>
                <a:cs typeface="Arial MT"/>
              </a:rPr>
              <a:t>also</a:t>
            </a:r>
            <a:r>
              <a:rPr sz="1050" spc="160" dirty="0">
                <a:latin typeface="Arial MT"/>
                <a:cs typeface="Arial MT"/>
              </a:rPr>
              <a:t>  </a:t>
            </a:r>
            <a:r>
              <a:rPr sz="1050" dirty="0">
                <a:latin typeface="Arial MT"/>
                <a:cs typeface="Arial MT"/>
              </a:rPr>
              <a:t>the</a:t>
            </a:r>
            <a:r>
              <a:rPr sz="1050" spc="160" dirty="0">
                <a:latin typeface="Arial MT"/>
                <a:cs typeface="Arial MT"/>
              </a:rPr>
              <a:t>  </a:t>
            </a:r>
            <a:r>
              <a:rPr sz="1050" dirty="0">
                <a:latin typeface="Arial MT"/>
                <a:cs typeface="Arial MT"/>
              </a:rPr>
              <a:t>replacement</a:t>
            </a:r>
            <a:r>
              <a:rPr sz="1050" spc="170" dirty="0">
                <a:latin typeface="Arial MT"/>
                <a:cs typeface="Arial MT"/>
              </a:rPr>
              <a:t>  </a:t>
            </a:r>
            <a:r>
              <a:rPr sz="1050" spc="-25" dirty="0">
                <a:latin typeface="Arial MT"/>
                <a:cs typeface="Arial MT"/>
              </a:rPr>
              <a:t>of </a:t>
            </a:r>
            <a:r>
              <a:rPr sz="1050" dirty="0">
                <a:latin typeface="Arial MT"/>
                <a:cs typeface="Arial MT"/>
              </a:rPr>
              <a:t>bearings</a:t>
            </a:r>
            <a:r>
              <a:rPr sz="1050" spc="65" dirty="0">
                <a:latin typeface="Arial MT"/>
                <a:cs typeface="Arial MT"/>
              </a:rPr>
              <a:t> </a:t>
            </a:r>
            <a:r>
              <a:rPr sz="1050" dirty="0">
                <a:latin typeface="Arial MT"/>
                <a:cs typeface="Arial MT"/>
              </a:rPr>
              <a:t>when</a:t>
            </a:r>
            <a:r>
              <a:rPr sz="1050" spc="35" dirty="0">
                <a:latin typeface="Arial MT"/>
                <a:cs typeface="Arial MT"/>
              </a:rPr>
              <a:t> </a:t>
            </a:r>
            <a:r>
              <a:rPr sz="1050" dirty="0">
                <a:latin typeface="Arial MT"/>
                <a:cs typeface="Arial MT"/>
              </a:rPr>
              <a:t>the</a:t>
            </a:r>
            <a:r>
              <a:rPr sz="1050" spc="15" dirty="0">
                <a:latin typeface="Arial MT"/>
                <a:cs typeface="Arial MT"/>
              </a:rPr>
              <a:t> </a:t>
            </a:r>
            <a:r>
              <a:rPr sz="1050" dirty="0">
                <a:latin typeface="Arial MT"/>
                <a:cs typeface="Arial MT"/>
              </a:rPr>
              <a:t>roller</a:t>
            </a:r>
            <a:r>
              <a:rPr sz="1050" spc="25" dirty="0">
                <a:latin typeface="Arial MT"/>
                <a:cs typeface="Arial MT"/>
              </a:rPr>
              <a:t> </a:t>
            </a:r>
            <a:r>
              <a:rPr sz="1050" dirty="0">
                <a:latin typeface="Arial MT"/>
                <a:cs typeface="Arial MT"/>
              </a:rPr>
              <a:t>is </a:t>
            </a:r>
            <a:r>
              <a:rPr sz="1050" spc="-10" dirty="0">
                <a:latin typeface="Arial MT"/>
                <a:cs typeface="Arial MT"/>
              </a:rPr>
              <a:t>replaced.</a:t>
            </a:r>
            <a:endParaRPr sz="1050">
              <a:latin typeface="Arial MT"/>
              <a:cs typeface="Arial MT"/>
            </a:endParaRPr>
          </a:p>
          <a:p>
            <a:pPr marL="248285" indent="-235585">
              <a:lnSpc>
                <a:spcPct val="100000"/>
              </a:lnSpc>
              <a:spcBef>
                <a:spcPts val="525"/>
              </a:spcBef>
              <a:buSzPct val="85714"/>
              <a:buFont typeface="Wingdings"/>
              <a:buChar char=""/>
              <a:tabLst>
                <a:tab pos="248285" algn="l"/>
              </a:tabLst>
            </a:pPr>
            <a:r>
              <a:rPr sz="1050" dirty="0">
                <a:latin typeface="Arial MT"/>
                <a:cs typeface="Arial MT"/>
              </a:rPr>
              <a:t>Briefly,</a:t>
            </a:r>
            <a:r>
              <a:rPr sz="1050" spc="15" dirty="0">
                <a:latin typeface="Arial MT"/>
                <a:cs typeface="Arial MT"/>
              </a:rPr>
              <a:t> </a:t>
            </a:r>
            <a:r>
              <a:rPr sz="1050" dirty="0">
                <a:latin typeface="Arial MT"/>
                <a:cs typeface="Arial MT"/>
              </a:rPr>
              <a:t>the</a:t>
            </a:r>
            <a:r>
              <a:rPr sz="1050" spc="5" dirty="0">
                <a:latin typeface="Arial MT"/>
                <a:cs typeface="Arial MT"/>
              </a:rPr>
              <a:t> </a:t>
            </a:r>
            <a:r>
              <a:rPr sz="1050" dirty="0">
                <a:latin typeface="Arial MT"/>
                <a:cs typeface="Arial MT"/>
              </a:rPr>
              <a:t>benefits</a:t>
            </a:r>
            <a:r>
              <a:rPr sz="1050" spc="10" dirty="0">
                <a:latin typeface="Arial MT"/>
                <a:cs typeface="Arial MT"/>
              </a:rPr>
              <a:t> </a:t>
            </a:r>
            <a:r>
              <a:rPr sz="1050" spc="-20" dirty="0">
                <a:latin typeface="Arial MT"/>
                <a:cs typeface="Arial MT"/>
              </a:rPr>
              <a:t>are:</a:t>
            </a:r>
            <a:endParaRPr sz="1050">
              <a:latin typeface="Arial MT"/>
              <a:cs typeface="Arial MT"/>
            </a:endParaRPr>
          </a:p>
          <a:p>
            <a:pPr marL="425450" lvl="1" indent="-234950">
              <a:lnSpc>
                <a:spcPct val="100000"/>
              </a:lnSpc>
              <a:spcBef>
                <a:spcPts val="515"/>
              </a:spcBef>
              <a:buSzPct val="85714"/>
              <a:buFont typeface="Wingdings"/>
              <a:buChar char=""/>
              <a:tabLst>
                <a:tab pos="425450" algn="l"/>
              </a:tabLst>
            </a:pPr>
            <a:r>
              <a:rPr sz="1050" dirty="0">
                <a:latin typeface="Arial MT"/>
                <a:cs typeface="Arial MT"/>
              </a:rPr>
              <a:t>No</a:t>
            </a:r>
            <a:r>
              <a:rPr sz="1050" spc="25" dirty="0">
                <a:latin typeface="Arial MT"/>
                <a:cs typeface="Arial MT"/>
              </a:rPr>
              <a:t> </a:t>
            </a:r>
            <a:r>
              <a:rPr sz="1050" dirty="0">
                <a:latin typeface="Arial MT"/>
                <a:cs typeface="Arial MT"/>
              </a:rPr>
              <a:t>more</a:t>
            </a:r>
            <a:r>
              <a:rPr sz="1050" spc="55" dirty="0">
                <a:latin typeface="Arial MT"/>
                <a:cs typeface="Arial MT"/>
              </a:rPr>
              <a:t> </a:t>
            </a:r>
            <a:r>
              <a:rPr sz="1050" dirty="0">
                <a:latin typeface="Arial MT"/>
                <a:cs typeface="Arial MT"/>
              </a:rPr>
              <a:t>compressed</a:t>
            </a:r>
            <a:r>
              <a:rPr sz="1050" spc="65" dirty="0">
                <a:latin typeface="Arial MT"/>
                <a:cs typeface="Arial MT"/>
              </a:rPr>
              <a:t> </a:t>
            </a:r>
            <a:r>
              <a:rPr sz="1050" spc="-20" dirty="0">
                <a:latin typeface="Arial MT"/>
                <a:cs typeface="Arial MT"/>
              </a:rPr>
              <a:t>air;</a:t>
            </a:r>
            <a:endParaRPr sz="1050">
              <a:latin typeface="Arial MT"/>
              <a:cs typeface="Arial MT"/>
            </a:endParaRPr>
          </a:p>
          <a:p>
            <a:pPr marL="425450" lvl="1" indent="-234950">
              <a:lnSpc>
                <a:spcPct val="100000"/>
              </a:lnSpc>
              <a:spcBef>
                <a:spcPts val="530"/>
              </a:spcBef>
              <a:buSzPct val="85714"/>
              <a:buFont typeface="Wingdings"/>
              <a:buChar char=""/>
              <a:tabLst>
                <a:tab pos="425450" algn="l"/>
              </a:tabLst>
            </a:pPr>
            <a:r>
              <a:rPr sz="1050" dirty="0">
                <a:latin typeface="Arial MT"/>
                <a:cs typeface="Arial MT"/>
              </a:rPr>
              <a:t>No</a:t>
            </a:r>
            <a:r>
              <a:rPr sz="1050" spc="15" dirty="0">
                <a:latin typeface="Arial MT"/>
                <a:cs typeface="Arial MT"/>
              </a:rPr>
              <a:t> </a:t>
            </a:r>
            <a:r>
              <a:rPr sz="1050" dirty="0">
                <a:latin typeface="Arial MT"/>
                <a:cs typeface="Arial MT"/>
              </a:rPr>
              <a:t>air</a:t>
            </a:r>
            <a:r>
              <a:rPr sz="1050" spc="30" dirty="0">
                <a:latin typeface="Arial MT"/>
                <a:cs typeface="Arial MT"/>
              </a:rPr>
              <a:t> </a:t>
            </a:r>
            <a:r>
              <a:rPr sz="1050" dirty="0">
                <a:latin typeface="Arial MT"/>
                <a:cs typeface="Arial MT"/>
              </a:rPr>
              <a:t>lubrication</a:t>
            </a:r>
            <a:r>
              <a:rPr sz="1050" spc="40" dirty="0">
                <a:latin typeface="Arial MT"/>
                <a:cs typeface="Arial MT"/>
              </a:rPr>
              <a:t> </a:t>
            </a:r>
            <a:r>
              <a:rPr sz="1050" spc="-10" dirty="0">
                <a:latin typeface="Arial MT"/>
                <a:cs typeface="Arial MT"/>
              </a:rPr>
              <a:t>system;</a:t>
            </a:r>
            <a:endParaRPr sz="1050">
              <a:latin typeface="Arial MT"/>
              <a:cs typeface="Arial MT"/>
            </a:endParaRPr>
          </a:p>
        </p:txBody>
      </p:sp>
      <p:sp>
        <p:nvSpPr>
          <p:cNvPr id="13" name="object 13"/>
          <p:cNvSpPr txBox="1"/>
          <p:nvPr/>
        </p:nvSpPr>
        <p:spPr>
          <a:xfrm>
            <a:off x="3191666" y="4440427"/>
            <a:ext cx="632460" cy="188595"/>
          </a:xfrm>
          <a:prstGeom prst="rect">
            <a:avLst/>
          </a:prstGeom>
        </p:spPr>
        <p:txBody>
          <a:bodyPr vert="horz" wrap="square" lIns="0" tIns="14604" rIns="0" bIns="0" rtlCol="0">
            <a:spAutoFit/>
          </a:bodyPr>
          <a:lstStyle/>
          <a:p>
            <a:pPr marL="12700">
              <a:lnSpc>
                <a:spcPct val="100000"/>
              </a:lnSpc>
              <a:spcBef>
                <a:spcPts val="114"/>
              </a:spcBef>
            </a:pPr>
            <a:r>
              <a:rPr sz="1050" dirty="0">
                <a:latin typeface="Arial MT"/>
                <a:cs typeface="Arial MT"/>
              </a:rPr>
              <a:t>the</a:t>
            </a:r>
            <a:r>
              <a:rPr sz="1050" spc="150" dirty="0">
                <a:latin typeface="Arial MT"/>
                <a:cs typeface="Arial MT"/>
              </a:rPr>
              <a:t>  </a:t>
            </a:r>
            <a:r>
              <a:rPr sz="1050" spc="-10" dirty="0">
                <a:latin typeface="Arial MT"/>
                <a:cs typeface="Arial MT"/>
              </a:rPr>
              <a:t>roller</a:t>
            </a:r>
            <a:endParaRPr sz="1050">
              <a:latin typeface="Arial MT"/>
              <a:cs typeface="Arial MT"/>
            </a:endParaRPr>
          </a:p>
        </p:txBody>
      </p:sp>
      <p:sp>
        <p:nvSpPr>
          <p:cNvPr id="14" name="object 14"/>
          <p:cNvSpPr txBox="1"/>
          <p:nvPr/>
        </p:nvSpPr>
        <p:spPr>
          <a:xfrm>
            <a:off x="625852" y="5508701"/>
            <a:ext cx="3196590" cy="578485"/>
          </a:xfrm>
          <a:prstGeom prst="rect">
            <a:avLst/>
          </a:prstGeom>
        </p:spPr>
        <p:txBody>
          <a:bodyPr vert="horz" wrap="square" lIns="0" tIns="10160" rIns="0" bIns="0" rtlCol="0">
            <a:spAutoFit/>
          </a:bodyPr>
          <a:lstStyle/>
          <a:p>
            <a:pPr marL="247015" marR="5080" indent="-234950">
              <a:lnSpc>
                <a:spcPct val="102899"/>
              </a:lnSpc>
              <a:spcBef>
                <a:spcPts val="80"/>
              </a:spcBef>
              <a:buSzPct val="85714"/>
              <a:buFont typeface="Wingdings"/>
              <a:buChar char=""/>
              <a:tabLst>
                <a:tab pos="247015" algn="l"/>
              </a:tabLst>
            </a:pPr>
            <a:r>
              <a:rPr sz="1050" dirty="0">
                <a:latin typeface="Arial MT"/>
                <a:cs typeface="Arial MT"/>
              </a:rPr>
              <a:t>Less</a:t>
            </a:r>
            <a:r>
              <a:rPr sz="1050" spc="120" dirty="0">
                <a:latin typeface="Arial MT"/>
                <a:cs typeface="Arial MT"/>
              </a:rPr>
              <a:t> </a:t>
            </a:r>
            <a:r>
              <a:rPr sz="1050" dirty="0">
                <a:latin typeface="Arial MT"/>
                <a:cs typeface="Arial MT"/>
              </a:rPr>
              <a:t>complex</a:t>
            </a:r>
            <a:r>
              <a:rPr sz="1050" spc="150" dirty="0">
                <a:latin typeface="Arial MT"/>
                <a:cs typeface="Arial MT"/>
              </a:rPr>
              <a:t> </a:t>
            </a:r>
            <a:r>
              <a:rPr sz="1050" dirty="0">
                <a:latin typeface="Arial MT"/>
                <a:cs typeface="Arial MT"/>
              </a:rPr>
              <a:t>maintenance</a:t>
            </a:r>
            <a:r>
              <a:rPr sz="1050" spc="114" dirty="0">
                <a:latin typeface="Arial MT"/>
                <a:cs typeface="Arial MT"/>
              </a:rPr>
              <a:t> </a:t>
            </a:r>
            <a:r>
              <a:rPr sz="1050" dirty="0">
                <a:latin typeface="Arial MT"/>
                <a:cs typeface="Arial MT"/>
              </a:rPr>
              <a:t>(no</a:t>
            </a:r>
            <a:r>
              <a:rPr sz="1050" spc="130" dirty="0">
                <a:latin typeface="Arial MT"/>
                <a:cs typeface="Arial MT"/>
              </a:rPr>
              <a:t> </a:t>
            </a:r>
            <a:r>
              <a:rPr sz="1050" dirty="0">
                <a:latin typeface="Arial MT"/>
                <a:cs typeface="Arial MT"/>
              </a:rPr>
              <a:t>need</a:t>
            </a:r>
            <a:r>
              <a:rPr sz="1050" spc="120" dirty="0">
                <a:latin typeface="Arial MT"/>
                <a:cs typeface="Arial MT"/>
              </a:rPr>
              <a:t> </a:t>
            </a:r>
            <a:r>
              <a:rPr sz="1050" dirty="0">
                <a:latin typeface="Arial MT"/>
                <a:cs typeface="Arial MT"/>
              </a:rPr>
              <a:t>to</a:t>
            </a:r>
            <a:r>
              <a:rPr sz="1050" spc="130" dirty="0">
                <a:latin typeface="Arial MT"/>
                <a:cs typeface="Arial MT"/>
              </a:rPr>
              <a:t> </a:t>
            </a:r>
            <a:r>
              <a:rPr sz="1050" spc="-10" dirty="0">
                <a:latin typeface="Arial MT"/>
                <a:cs typeface="Arial MT"/>
              </a:rPr>
              <a:t>replace </a:t>
            </a:r>
            <a:r>
              <a:rPr sz="1050" dirty="0">
                <a:latin typeface="Arial MT"/>
                <a:cs typeface="Arial MT"/>
              </a:rPr>
              <a:t>filters,</a:t>
            </a:r>
            <a:r>
              <a:rPr sz="1050" spc="45" dirty="0">
                <a:latin typeface="Arial MT"/>
                <a:cs typeface="Arial MT"/>
              </a:rPr>
              <a:t> </a:t>
            </a:r>
            <a:r>
              <a:rPr sz="1050" spc="-10" dirty="0">
                <a:latin typeface="Arial MT"/>
                <a:cs typeface="Arial MT"/>
              </a:rPr>
              <a:t>seals…);</a:t>
            </a:r>
            <a:endParaRPr sz="1050">
              <a:latin typeface="Arial MT"/>
              <a:cs typeface="Arial MT"/>
            </a:endParaRPr>
          </a:p>
          <a:p>
            <a:pPr marL="12700">
              <a:lnSpc>
                <a:spcPct val="100000"/>
              </a:lnSpc>
              <a:spcBef>
                <a:spcPts val="515"/>
              </a:spcBef>
            </a:pPr>
            <a:r>
              <a:rPr sz="1050" spc="-50" dirty="0">
                <a:latin typeface="Arial MT"/>
                <a:cs typeface="Arial MT"/>
              </a:rPr>
              <a:t>.</a:t>
            </a:r>
            <a:endParaRPr sz="1050">
              <a:latin typeface="Arial MT"/>
              <a:cs typeface="Arial MT"/>
            </a:endParaRPr>
          </a:p>
        </p:txBody>
      </p:sp>
      <p:pic>
        <p:nvPicPr>
          <p:cNvPr id="15" name="object 15"/>
          <p:cNvPicPr/>
          <p:nvPr/>
        </p:nvPicPr>
        <p:blipFill>
          <a:blip r:embed="rId4" cstate="print"/>
          <a:stretch>
            <a:fillRect/>
          </a:stretch>
        </p:blipFill>
        <p:spPr>
          <a:xfrm>
            <a:off x="8292083" y="5056632"/>
            <a:ext cx="374903" cy="1434083"/>
          </a:xfrm>
          <a:prstGeom prst="rect">
            <a:avLst/>
          </a:prstGeom>
        </p:spPr>
      </p:pic>
      <p:grpSp>
        <p:nvGrpSpPr>
          <p:cNvPr id="16" name="object 16"/>
          <p:cNvGrpSpPr/>
          <p:nvPr/>
        </p:nvGrpSpPr>
        <p:grpSpPr>
          <a:xfrm>
            <a:off x="3837432" y="2000250"/>
            <a:ext cx="3785870" cy="4548505"/>
            <a:chOff x="3837432" y="2000250"/>
            <a:chExt cx="3785870" cy="4548505"/>
          </a:xfrm>
        </p:grpSpPr>
        <p:sp>
          <p:nvSpPr>
            <p:cNvPr id="17" name="object 17"/>
            <p:cNvSpPr/>
            <p:nvPr/>
          </p:nvSpPr>
          <p:spPr>
            <a:xfrm>
              <a:off x="6716268" y="2444496"/>
              <a:ext cx="302260" cy="245745"/>
            </a:xfrm>
            <a:custGeom>
              <a:avLst/>
              <a:gdLst/>
              <a:ahLst/>
              <a:cxnLst/>
              <a:rect l="l" t="t" r="r" b="b"/>
              <a:pathLst>
                <a:path w="302259" h="245744">
                  <a:moveTo>
                    <a:pt x="53557" y="211634"/>
                  </a:moveTo>
                  <a:lnTo>
                    <a:pt x="43952" y="199812"/>
                  </a:lnTo>
                  <a:lnTo>
                    <a:pt x="292607" y="0"/>
                  </a:lnTo>
                  <a:lnTo>
                    <a:pt x="301751" y="12192"/>
                  </a:lnTo>
                  <a:lnTo>
                    <a:pt x="53557" y="211634"/>
                  </a:lnTo>
                  <a:close/>
                </a:path>
                <a:path w="302259" h="245744">
                  <a:moveTo>
                    <a:pt x="0" y="245364"/>
                  </a:moveTo>
                  <a:lnTo>
                    <a:pt x="28955" y="181356"/>
                  </a:lnTo>
                  <a:lnTo>
                    <a:pt x="43952" y="199812"/>
                  </a:lnTo>
                  <a:lnTo>
                    <a:pt x="36576" y="205740"/>
                  </a:lnTo>
                  <a:lnTo>
                    <a:pt x="45719" y="217931"/>
                  </a:lnTo>
                  <a:lnTo>
                    <a:pt x="58673" y="217931"/>
                  </a:lnTo>
                  <a:lnTo>
                    <a:pt x="68579" y="230124"/>
                  </a:lnTo>
                  <a:lnTo>
                    <a:pt x="0" y="245364"/>
                  </a:lnTo>
                  <a:close/>
                </a:path>
                <a:path w="302259" h="245744">
                  <a:moveTo>
                    <a:pt x="45719" y="217931"/>
                  </a:moveTo>
                  <a:lnTo>
                    <a:pt x="36576" y="205740"/>
                  </a:lnTo>
                  <a:lnTo>
                    <a:pt x="43952" y="199812"/>
                  </a:lnTo>
                  <a:lnTo>
                    <a:pt x="53557" y="211634"/>
                  </a:lnTo>
                  <a:lnTo>
                    <a:pt x="45719" y="217931"/>
                  </a:lnTo>
                  <a:close/>
                </a:path>
                <a:path w="302259" h="245744">
                  <a:moveTo>
                    <a:pt x="58673" y="217931"/>
                  </a:moveTo>
                  <a:lnTo>
                    <a:pt x="45719" y="217931"/>
                  </a:lnTo>
                  <a:lnTo>
                    <a:pt x="53557" y="211634"/>
                  </a:lnTo>
                  <a:lnTo>
                    <a:pt x="58673" y="217931"/>
                  </a:lnTo>
                  <a:close/>
                </a:path>
              </a:pathLst>
            </a:custGeom>
            <a:solidFill>
              <a:srgbClr val="954F72"/>
            </a:solidFill>
          </p:spPr>
          <p:txBody>
            <a:bodyPr wrap="square" lIns="0" tIns="0" rIns="0" bIns="0" rtlCol="0"/>
            <a:lstStyle/>
            <a:p>
              <a:endParaRPr/>
            </a:p>
          </p:txBody>
        </p:sp>
        <p:pic>
          <p:nvPicPr>
            <p:cNvPr id="18" name="object 18"/>
            <p:cNvPicPr/>
            <p:nvPr/>
          </p:nvPicPr>
          <p:blipFill>
            <a:blip r:embed="rId5" cstate="print"/>
            <a:stretch>
              <a:fillRect/>
            </a:stretch>
          </p:blipFill>
          <p:spPr>
            <a:xfrm>
              <a:off x="3837432" y="3826764"/>
              <a:ext cx="3785616" cy="2721864"/>
            </a:xfrm>
            <a:prstGeom prst="rect">
              <a:avLst/>
            </a:prstGeom>
          </p:spPr>
        </p:pic>
        <p:pic>
          <p:nvPicPr>
            <p:cNvPr id="19" name="object 19"/>
            <p:cNvPicPr/>
            <p:nvPr/>
          </p:nvPicPr>
          <p:blipFill>
            <a:blip r:embed="rId6" cstate="print"/>
            <a:stretch>
              <a:fillRect/>
            </a:stretch>
          </p:blipFill>
          <p:spPr>
            <a:xfrm>
              <a:off x="4174235" y="2176272"/>
              <a:ext cx="664464" cy="2427731"/>
            </a:xfrm>
            <a:prstGeom prst="rect">
              <a:avLst/>
            </a:prstGeom>
          </p:spPr>
        </p:pic>
        <p:sp>
          <p:nvSpPr>
            <p:cNvPr id="20" name="object 20"/>
            <p:cNvSpPr/>
            <p:nvPr/>
          </p:nvSpPr>
          <p:spPr>
            <a:xfrm>
              <a:off x="4898135" y="2004060"/>
              <a:ext cx="939165" cy="299085"/>
            </a:xfrm>
            <a:custGeom>
              <a:avLst/>
              <a:gdLst/>
              <a:ahLst/>
              <a:cxnLst/>
              <a:rect l="l" t="t" r="r" b="b"/>
              <a:pathLst>
                <a:path w="939164" h="299085">
                  <a:moveTo>
                    <a:pt x="0" y="0"/>
                  </a:moveTo>
                  <a:lnTo>
                    <a:pt x="938783" y="0"/>
                  </a:lnTo>
                  <a:lnTo>
                    <a:pt x="938783" y="298704"/>
                  </a:lnTo>
                  <a:lnTo>
                    <a:pt x="0" y="298704"/>
                  </a:lnTo>
                  <a:lnTo>
                    <a:pt x="0" y="0"/>
                  </a:lnTo>
                  <a:close/>
                </a:path>
              </a:pathLst>
            </a:custGeom>
            <a:ln w="7620">
              <a:solidFill>
                <a:srgbClr val="FFFFFF"/>
              </a:solidFill>
            </a:ln>
          </p:spPr>
          <p:txBody>
            <a:bodyPr wrap="square" lIns="0" tIns="0" rIns="0" bIns="0" rtlCol="0"/>
            <a:lstStyle/>
            <a:p>
              <a:endParaRPr/>
            </a:p>
          </p:txBody>
        </p:sp>
      </p:grpSp>
      <p:sp>
        <p:nvSpPr>
          <p:cNvPr id="21" name="object 21"/>
          <p:cNvSpPr txBox="1"/>
          <p:nvPr/>
        </p:nvSpPr>
        <p:spPr>
          <a:xfrm>
            <a:off x="8645018" y="4830524"/>
            <a:ext cx="708025" cy="139065"/>
          </a:xfrm>
          <a:prstGeom prst="rect">
            <a:avLst/>
          </a:prstGeom>
        </p:spPr>
        <p:txBody>
          <a:bodyPr vert="horz" wrap="square" lIns="0" tIns="11430" rIns="0" bIns="0" rtlCol="0">
            <a:spAutoFit/>
          </a:bodyPr>
          <a:lstStyle/>
          <a:p>
            <a:pPr marL="12700">
              <a:lnSpc>
                <a:spcPct val="100000"/>
              </a:lnSpc>
              <a:spcBef>
                <a:spcPts val="90"/>
              </a:spcBef>
            </a:pPr>
            <a:r>
              <a:rPr sz="750" b="1" dirty="0">
                <a:solidFill>
                  <a:srgbClr val="0000CC"/>
                </a:solidFill>
                <a:latin typeface="Arial"/>
                <a:cs typeface="Arial"/>
              </a:rPr>
              <a:t>new</a:t>
            </a:r>
            <a:r>
              <a:rPr sz="750" b="1" spc="-30" dirty="0">
                <a:solidFill>
                  <a:srgbClr val="0000CC"/>
                </a:solidFill>
                <a:latin typeface="Arial"/>
                <a:cs typeface="Arial"/>
              </a:rPr>
              <a:t> </a:t>
            </a:r>
            <a:r>
              <a:rPr sz="750" b="1" dirty="0">
                <a:solidFill>
                  <a:srgbClr val="0000CC"/>
                </a:solidFill>
                <a:latin typeface="Arial"/>
                <a:cs typeface="Arial"/>
              </a:rPr>
              <a:t>lift</a:t>
            </a:r>
            <a:r>
              <a:rPr sz="750" b="1" spc="-40" dirty="0">
                <a:solidFill>
                  <a:srgbClr val="0000CC"/>
                </a:solidFill>
                <a:latin typeface="Arial"/>
                <a:cs typeface="Arial"/>
              </a:rPr>
              <a:t> </a:t>
            </a:r>
            <a:r>
              <a:rPr sz="750" b="1" spc="-10" dirty="0">
                <a:solidFill>
                  <a:srgbClr val="0000CC"/>
                </a:solidFill>
                <a:latin typeface="Arial"/>
                <a:cs typeface="Arial"/>
              </a:rPr>
              <a:t>version</a:t>
            </a:r>
            <a:endParaRPr sz="750">
              <a:latin typeface="Arial"/>
              <a:cs typeface="Arial"/>
            </a:endParaRPr>
          </a:p>
        </p:txBody>
      </p:sp>
      <p:grpSp>
        <p:nvGrpSpPr>
          <p:cNvPr id="22" name="object 22"/>
          <p:cNvGrpSpPr/>
          <p:nvPr/>
        </p:nvGrpSpPr>
        <p:grpSpPr>
          <a:xfrm>
            <a:off x="8262366" y="4978907"/>
            <a:ext cx="1198880" cy="1478280"/>
            <a:chOff x="8262366" y="4978907"/>
            <a:chExt cx="1198880" cy="1478280"/>
          </a:xfrm>
        </p:grpSpPr>
        <p:sp>
          <p:nvSpPr>
            <p:cNvPr id="23" name="object 23"/>
            <p:cNvSpPr/>
            <p:nvPr/>
          </p:nvSpPr>
          <p:spPr>
            <a:xfrm>
              <a:off x="8642603" y="4978907"/>
              <a:ext cx="204470" cy="297180"/>
            </a:xfrm>
            <a:custGeom>
              <a:avLst/>
              <a:gdLst/>
              <a:ahLst/>
              <a:cxnLst/>
              <a:rect l="l" t="t" r="r" b="b"/>
              <a:pathLst>
                <a:path w="204470" h="297179">
                  <a:moveTo>
                    <a:pt x="152356" y="53262"/>
                  </a:moveTo>
                  <a:lnTo>
                    <a:pt x="146946" y="47791"/>
                  </a:lnTo>
                  <a:lnTo>
                    <a:pt x="142303" y="36766"/>
                  </a:lnTo>
                  <a:lnTo>
                    <a:pt x="142022" y="27432"/>
                  </a:lnTo>
                  <a:lnTo>
                    <a:pt x="141946" y="24884"/>
                  </a:lnTo>
                  <a:lnTo>
                    <a:pt x="146304" y="13716"/>
                  </a:lnTo>
                  <a:lnTo>
                    <a:pt x="154924" y="4572"/>
                  </a:lnTo>
                  <a:lnTo>
                    <a:pt x="166116" y="0"/>
                  </a:lnTo>
                  <a:lnTo>
                    <a:pt x="178450" y="0"/>
                  </a:lnTo>
                  <a:lnTo>
                    <a:pt x="190500" y="4572"/>
                  </a:lnTo>
                  <a:lnTo>
                    <a:pt x="199001" y="13168"/>
                  </a:lnTo>
                  <a:lnTo>
                    <a:pt x="203644" y="24193"/>
                  </a:lnTo>
                  <a:lnTo>
                    <a:pt x="203741" y="27432"/>
                  </a:lnTo>
                  <a:lnTo>
                    <a:pt x="169164" y="27432"/>
                  </a:lnTo>
                  <a:lnTo>
                    <a:pt x="152356" y="53262"/>
                  </a:lnTo>
                  <a:close/>
                </a:path>
                <a:path w="204470" h="297179">
                  <a:moveTo>
                    <a:pt x="160623" y="58628"/>
                  </a:moveTo>
                  <a:lnTo>
                    <a:pt x="155448" y="56388"/>
                  </a:lnTo>
                  <a:lnTo>
                    <a:pt x="152356" y="53262"/>
                  </a:lnTo>
                  <a:lnTo>
                    <a:pt x="169164" y="27432"/>
                  </a:lnTo>
                  <a:lnTo>
                    <a:pt x="176784" y="33528"/>
                  </a:lnTo>
                  <a:lnTo>
                    <a:pt x="160623" y="58628"/>
                  </a:lnTo>
                  <a:close/>
                </a:path>
                <a:path w="204470" h="297179">
                  <a:moveTo>
                    <a:pt x="179832" y="61531"/>
                  </a:moveTo>
                  <a:lnTo>
                    <a:pt x="167332" y="61531"/>
                  </a:lnTo>
                  <a:lnTo>
                    <a:pt x="160623" y="58628"/>
                  </a:lnTo>
                  <a:lnTo>
                    <a:pt x="176784" y="33528"/>
                  </a:lnTo>
                  <a:lnTo>
                    <a:pt x="169164" y="27432"/>
                  </a:lnTo>
                  <a:lnTo>
                    <a:pt x="203741" y="27432"/>
                  </a:lnTo>
                  <a:lnTo>
                    <a:pt x="203925" y="33528"/>
                  </a:lnTo>
                  <a:lnTo>
                    <a:pt x="204001" y="36075"/>
                  </a:lnTo>
                  <a:lnTo>
                    <a:pt x="199644" y="47244"/>
                  </a:lnTo>
                  <a:lnTo>
                    <a:pt x="191023" y="56602"/>
                  </a:lnTo>
                  <a:lnTo>
                    <a:pt x="179832" y="61531"/>
                  </a:lnTo>
                  <a:close/>
                </a:path>
                <a:path w="204470" h="297179">
                  <a:moveTo>
                    <a:pt x="39335" y="247011"/>
                  </a:moveTo>
                  <a:lnTo>
                    <a:pt x="30074" y="241190"/>
                  </a:lnTo>
                  <a:lnTo>
                    <a:pt x="152356" y="53262"/>
                  </a:lnTo>
                  <a:lnTo>
                    <a:pt x="155448" y="56388"/>
                  </a:lnTo>
                  <a:lnTo>
                    <a:pt x="160623" y="58628"/>
                  </a:lnTo>
                  <a:lnTo>
                    <a:pt x="39335" y="247011"/>
                  </a:lnTo>
                  <a:close/>
                </a:path>
                <a:path w="204470" h="297179">
                  <a:moveTo>
                    <a:pt x="0" y="297180"/>
                  </a:moveTo>
                  <a:lnTo>
                    <a:pt x="7620" y="227075"/>
                  </a:lnTo>
                  <a:lnTo>
                    <a:pt x="30074" y="241190"/>
                  </a:lnTo>
                  <a:lnTo>
                    <a:pt x="24384" y="249936"/>
                  </a:lnTo>
                  <a:lnTo>
                    <a:pt x="33528" y="256032"/>
                  </a:lnTo>
                  <a:lnTo>
                    <a:pt x="53686" y="256032"/>
                  </a:lnTo>
                  <a:lnTo>
                    <a:pt x="60960" y="260604"/>
                  </a:lnTo>
                  <a:lnTo>
                    <a:pt x="0" y="297180"/>
                  </a:lnTo>
                  <a:close/>
                </a:path>
                <a:path w="204470" h="297179">
                  <a:moveTo>
                    <a:pt x="33528" y="256032"/>
                  </a:moveTo>
                  <a:lnTo>
                    <a:pt x="24384" y="249936"/>
                  </a:lnTo>
                  <a:lnTo>
                    <a:pt x="30074" y="241190"/>
                  </a:lnTo>
                  <a:lnTo>
                    <a:pt x="39335" y="247011"/>
                  </a:lnTo>
                  <a:lnTo>
                    <a:pt x="33528" y="256032"/>
                  </a:lnTo>
                  <a:close/>
                </a:path>
                <a:path w="204470" h="297179">
                  <a:moveTo>
                    <a:pt x="53686" y="256032"/>
                  </a:moveTo>
                  <a:lnTo>
                    <a:pt x="33528" y="256032"/>
                  </a:lnTo>
                  <a:lnTo>
                    <a:pt x="39335" y="247011"/>
                  </a:lnTo>
                  <a:lnTo>
                    <a:pt x="53686" y="256032"/>
                  </a:lnTo>
                  <a:close/>
                </a:path>
              </a:pathLst>
            </a:custGeom>
            <a:solidFill>
              <a:srgbClr val="954F72"/>
            </a:solidFill>
          </p:spPr>
          <p:txBody>
            <a:bodyPr wrap="square" lIns="0" tIns="0" rIns="0" bIns="0" rtlCol="0"/>
            <a:lstStyle/>
            <a:p>
              <a:endParaRPr/>
            </a:p>
          </p:txBody>
        </p:sp>
        <p:pic>
          <p:nvPicPr>
            <p:cNvPr id="24" name="object 24"/>
            <p:cNvPicPr/>
            <p:nvPr/>
          </p:nvPicPr>
          <p:blipFill>
            <a:blip r:embed="rId7" cstate="print"/>
            <a:stretch>
              <a:fillRect/>
            </a:stretch>
          </p:blipFill>
          <p:spPr>
            <a:xfrm>
              <a:off x="8854439" y="5081015"/>
              <a:ext cx="606551" cy="1376171"/>
            </a:xfrm>
            <a:prstGeom prst="rect">
              <a:avLst/>
            </a:prstGeom>
          </p:spPr>
        </p:pic>
        <p:sp>
          <p:nvSpPr>
            <p:cNvPr id="25" name="object 25"/>
            <p:cNvSpPr/>
            <p:nvPr/>
          </p:nvSpPr>
          <p:spPr>
            <a:xfrm>
              <a:off x="8266176" y="5202936"/>
              <a:ext cx="414655" cy="459105"/>
            </a:xfrm>
            <a:custGeom>
              <a:avLst/>
              <a:gdLst/>
              <a:ahLst/>
              <a:cxnLst/>
              <a:rect l="l" t="t" r="r" b="b"/>
              <a:pathLst>
                <a:path w="414654" h="459104">
                  <a:moveTo>
                    <a:pt x="0" y="230124"/>
                  </a:moveTo>
                  <a:lnTo>
                    <a:pt x="5482" y="177548"/>
                  </a:lnTo>
                  <a:lnTo>
                    <a:pt x="21096" y="129184"/>
                  </a:lnTo>
                  <a:lnTo>
                    <a:pt x="45586" y="86445"/>
                  </a:lnTo>
                  <a:lnTo>
                    <a:pt x="77701" y="50745"/>
                  </a:lnTo>
                  <a:lnTo>
                    <a:pt x="116188" y="23495"/>
                  </a:lnTo>
                  <a:lnTo>
                    <a:pt x="159793" y="6109"/>
                  </a:lnTo>
                  <a:lnTo>
                    <a:pt x="207264" y="0"/>
                  </a:lnTo>
                  <a:lnTo>
                    <a:pt x="254734" y="6109"/>
                  </a:lnTo>
                  <a:lnTo>
                    <a:pt x="298339" y="23495"/>
                  </a:lnTo>
                  <a:lnTo>
                    <a:pt x="336826" y="50745"/>
                  </a:lnTo>
                  <a:lnTo>
                    <a:pt x="368941" y="86445"/>
                  </a:lnTo>
                  <a:lnTo>
                    <a:pt x="393431" y="129184"/>
                  </a:lnTo>
                  <a:lnTo>
                    <a:pt x="409045" y="177548"/>
                  </a:lnTo>
                  <a:lnTo>
                    <a:pt x="414528" y="230124"/>
                  </a:lnTo>
                  <a:lnTo>
                    <a:pt x="409045" y="282615"/>
                  </a:lnTo>
                  <a:lnTo>
                    <a:pt x="393431" y="330761"/>
                  </a:lnTo>
                  <a:lnTo>
                    <a:pt x="368941" y="373202"/>
                  </a:lnTo>
                  <a:lnTo>
                    <a:pt x="336826" y="408578"/>
                  </a:lnTo>
                  <a:lnTo>
                    <a:pt x="298339" y="435530"/>
                  </a:lnTo>
                  <a:lnTo>
                    <a:pt x="254734" y="452699"/>
                  </a:lnTo>
                  <a:lnTo>
                    <a:pt x="207264" y="458724"/>
                  </a:lnTo>
                  <a:lnTo>
                    <a:pt x="159793" y="452699"/>
                  </a:lnTo>
                  <a:lnTo>
                    <a:pt x="116188" y="435530"/>
                  </a:lnTo>
                  <a:lnTo>
                    <a:pt x="77701" y="408578"/>
                  </a:lnTo>
                  <a:lnTo>
                    <a:pt x="45586" y="373202"/>
                  </a:lnTo>
                  <a:lnTo>
                    <a:pt x="21096" y="330761"/>
                  </a:lnTo>
                  <a:lnTo>
                    <a:pt x="5482" y="282615"/>
                  </a:lnTo>
                  <a:lnTo>
                    <a:pt x="0" y="230124"/>
                  </a:lnTo>
                </a:path>
              </a:pathLst>
            </a:custGeom>
            <a:ln w="7620">
              <a:solidFill>
                <a:srgbClr val="954F72"/>
              </a:solidFill>
            </a:ln>
          </p:spPr>
          <p:txBody>
            <a:bodyPr wrap="square" lIns="0" tIns="0" rIns="0" bIns="0" rtlCol="0"/>
            <a:lstStyle/>
            <a:p>
              <a:endParaRPr/>
            </a:p>
          </p:txBody>
        </p:sp>
      </p:grpSp>
      <p:sp>
        <p:nvSpPr>
          <p:cNvPr id="26" name="object 26"/>
          <p:cNvSpPr txBox="1">
            <a:spLocks noGrp="1"/>
          </p:cNvSpPr>
          <p:nvPr>
            <p:ph type="title"/>
          </p:nvPr>
        </p:nvSpPr>
        <p:spPr>
          <a:prstGeom prst="rect">
            <a:avLst/>
          </a:prstGeom>
        </p:spPr>
        <p:txBody>
          <a:bodyPr vert="horz" wrap="square" lIns="0" tIns="207068" rIns="0" bIns="0" rtlCol="0">
            <a:spAutoFit/>
          </a:bodyPr>
          <a:lstStyle/>
          <a:p>
            <a:pPr marL="2308860">
              <a:lnSpc>
                <a:spcPct val="100000"/>
              </a:lnSpc>
              <a:spcBef>
                <a:spcPts val="130"/>
              </a:spcBef>
            </a:pPr>
            <a:r>
              <a:rPr dirty="0"/>
              <a:t>Starcans</a:t>
            </a:r>
            <a:r>
              <a:rPr spc="55" dirty="0"/>
              <a:t> </a:t>
            </a:r>
            <a:r>
              <a:rPr dirty="0"/>
              <a:t>Lift</a:t>
            </a:r>
            <a:r>
              <a:rPr spc="45" dirty="0"/>
              <a:t> </a:t>
            </a:r>
            <a:r>
              <a:rPr dirty="0"/>
              <a:t>Cylinder</a:t>
            </a:r>
            <a:r>
              <a:rPr spc="-10" dirty="0"/>
              <a:t> </a:t>
            </a:r>
            <a:r>
              <a:rPr dirty="0"/>
              <a:t>Airless</a:t>
            </a:r>
            <a:r>
              <a:rPr spc="80" dirty="0"/>
              <a:t> </a:t>
            </a:r>
            <a:r>
              <a:rPr spc="-10" dirty="0"/>
              <a:t>Drive</a:t>
            </a:r>
          </a:p>
        </p:txBody>
      </p:sp>
      <p:pic>
        <p:nvPicPr>
          <p:cNvPr id="27" name="object 27"/>
          <p:cNvPicPr/>
          <p:nvPr/>
        </p:nvPicPr>
        <p:blipFill>
          <a:blip r:embed="rId8" cstate="print"/>
          <a:stretch>
            <a:fillRect/>
          </a:stretch>
        </p:blipFill>
        <p:spPr>
          <a:xfrm>
            <a:off x="8542019" y="1303019"/>
            <a:ext cx="831144" cy="565815"/>
          </a:xfrm>
          <a:prstGeom prst="rect">
            <a:avLst/>
          </a:prstGeom>
        </p:spPr>
      </p:pic>
      <p:sp>
        <p:nvSpPr>
          <p:cNvPr id="28" name="object 28"/>
          <p:cNvSpPr txBox="1"/>
          <p:nvPr/>
        </p:nvSpPr>
        <p:spPr>
          <a:xfrm>
            <a:off x="4919061" y="2038638"/>
            <a:ext cx="902969" cy="226695"/>
          </a:xfrm>
          <a:prstGeom prst="rect">
            <a:avLst/>
          </a:prstGeom>
        </p:spPr>
        <p:txBody>
          <a:bodyPr vert="horz" wrap="square" lIns="0" tIns="12065" rIns="0" bIns="0" rtlCol="0">
            <a:spAutoFit/>
          </a:bodyPr>
          <a:lstStyle/>
          <a:p>
            <a:pPr marL="302260" marR="5080" indent="-290195">
              <a:lnSpc>
                <a:spcPct val="101600"/>
              </a:lnSpc>
              <a:spcBef>
                <a:spcPts val="95"/>
              </a:spcBef>
            </a:pPr>
            <a:r>
              <a:rPr sz="650" b="1" dirty="0">
                <a:solidFill>
                  <a:srgbClr val="0000CC"/>
                </a:solidFill>
                <a:latin typeface="Arial"/>
                <a:cs typeface="Arial"/>
              </a:rPr>
              <a:t>Current</a:t>
            </a:r>
            <a:r>
              <a:rPr sz="650" b="1" spc="5" dirty="0">
                <a:solidFill>
                  <a:srgbClr val="0000CC"/>
                </a:solidFill>
                <a:latin typeface="Arial"/>
                <a:cs typeface="Arial"/>
              </a:rPr>
              <a:t> </a:t>
            </a:r>
            <a:r>
              <a:rPr sz="650" b="1" dirty="0">
                <a:solidFill>
                  <a:srgbClr val="0000CC"/>
                </a:solidFill>
                <a:latin typeface="Arial"/>
                <a:cs typeface="Arial"/>
              </a:rPr>
              <a:t>Pneumatic</a:t>
            </a:r>
            <a:r>
              <a:rPr sz="650" b="1" spc="30" dirty="0">
                <a:solidFill>
                  <a:srgbClr val="0000CC"/>
                </a:solidFill>
                <a:latin typeface="Arial"/>
                <a:cs typeface="Arial"/>
              </a:rPr>
              <a:t> </a:t>
            </a:r>
            <a:r>
              <a:rPr sz="650" b="1" spc="-20" dirty="0">
                <a:solidFill>
                  <a:srgbClr val="0000CC"/>
                </a:solidFill>
                <a:latin typeface="Arial"/>
                <a:cs typeface="Arial"/>
              </a:rPr>
              <a:t>lift</a:t>
            </a:r>
            <a:r>
              <a:rPr sz="650" b="1" spc="500" dirty="0">
                <a:solidFill>
                  <a:srgbClr val="0000CC"/>
                </a:solidFill>
                <a:latin typeface="Arial"/>
                <a:cs typeface="Arial"/>
              </a:rPr>
              <a:t> </a:t>
            </a:r>
            <a:r>
              <a:rPr sz="650" b="1" spc="-10" dirty="0">
                <a:solidFill>
                  <a:srgbClr val="0000CC"/>
                </a:solidFill>
                <a:latin typeface="Arial"/>
                <a:cs typeface="Arial"/>
              </a:rPr>
              <a:t>version</a:t>
            </a:r>
            <a:endParaRPr sz="650">
              <a:latin typeface="Arial"/>
              <a:cs typeface="Arial"/>
            </a:endParaRPr>
          </a:p>
        </p:txBody>
      </p:sp>
      <p:grpSp>
        <p:nvGrpSpPr>
          <p:cNvPr id="29" name="object 29"/>
          <p:cNvGrpSpPr/>
          <p:nvPr/>
        </p:nvGrpSpPr>
        <p:grpSpPr>
          <a:xfrm>
            <a:off x="4179570" y="2235922"/>
            <a:ext cx="921385" cy="948690"/>
            <a:chOff x="4179570" y="2235922"/>
            <a:chExt cx="921385" cy="948690"/>
          </a:xfrm>
        </p:grpSpPr>
        <p:sp>
          <p:nvSpPr>
            <p:cNvPr id="30" name="object 30"/>
            <p:cNvSpPr/>
            <p:nvPr/>
          </p:nvSpPr>
          <p:spPr>
            <a:xfrm>
              <a:off x="4727448" y="2235922"/>
              <a:ext cx="373380" cy="542925"/>
            </a:xfrm>
            <a:custGeom>
              <a:avLst/>
              <a:gdLst/>
              <a:ahLst/>
              <a:cxnLst/>
              <a:rect l="l" t="t" r="r" b="b"/>
              <a:pathLst>
                <a:path w="373379" h="542925">
                  <a:moveTo>
                    <a:pt x="321331" y="54112"/>
                  </a:moveTo>
                  <a:lnTo>
                    <a:pt x="316134" y="48434"/>
                  </a:lnTo>
                  <a:lnTo>
                    <a:pt x="311658" y="37314"/>
                  </a:lnTo>
                  <a:lnTo>
                    <a:pt x="311763" y="25312"/>
                  </a:lnTo>
                  <a:lnTo>
                    <a:pt x="316992" y="13501"/>
                  </a:lnTo>
                  <a:lnTo>
                    <a:pt x="325588" y="5000"/>
                  </a:lnTo>
                  <a:lnTo>
                    <a:pt x="336613" y="357"/>
                  </a:lnTo>
                  <a:lnTo>
                    <a:pt x="348495" y="0"/>
                  </a:lnTo>
                  <a:lnTo>
                    <a:pt x="359664" y="4357"/>
                  </a:lnTo>
                  <a:lnTo>
                    <a:pt x="368808" y="13835"/>
                  </a:lnTo>
                  <a:lnTo>
                    <a:pt x="373380" y="25312"/>
                  </a:lnTo>
                  <a:lnTo>
                    <a:pt x="373380" y="28741"/>
                  </a:lnTo>
                  <a:lnTo>
                    <a:pt x="338328" y="28741"/>
                  </a:lnTo>
                  <a:lnTo>
                    <a:pt x="321331" y="54112"/>
                  </a:lnTo>
                  <a:close/>
                </a:path>
                <a:path w="373379" h="542925">
                  <a:moveTo>
                    <a:pt x="330540" y="59988"/>
                  </a:moveTo>
                  <a:lnTo>
                    <a:pt x="324612" y="57697"/>
                  </a:lnTo>
                  <a:lnTo>
                    <a:pt x="321331" y="54112"/>
                  </a:lnTo>
                  <a:lnTo>
                    <a:pt x="338328" y="28741"/>
                  </a:lnTo>
                  <a:lnTo>
                    <a:pt x="347472" y="34837"/>
                  </a:lnTo>
                  <a:lnTo>
                    <a:pt x="330540" y="59988"/>
                  </a:lnTo>
                  <a:close/>
                </a:path>
                <a:path w="373379" h="542925">
                  <a:moveTo>
                    <a:pt x="348424" y="62269"/>
                  </a:moveTo>
                  <a:lnTo>
                    <a:pt x="336446" y="62269"/>
                  </a:lnTo>
                  <a:lnTo>
                    <a:pt x="330540" y="59988"/>
                  </a:lnTo>
                  <a:lnTo>
                    <a:pt x="347472" y="34837"/>
                  </a:lnTo>
                  <a:lnTo>
                    <a:pt x="338328" y="28741"/>
                  </a:lnTo>
                  <a:lnTo>
                    <a:pt x="373380" y="28741"/>
                  </a:lnTo>
                  <a:lnTo>
                    <a:pt x="373380" y="37314"/>
                  </a:lnTo>
                  <a:lnTo>
                    <a:pt x="368856" y="48434"/>
                  </a:lnTo>
                  <a:lnTo>
                    <a:pt x="363176" y="54112"/>
                  </a:lnTo>
                  <a:lnTo>
                    <a:pt x="359544" y="57697"/>
                  </a:lnTo>
                  <a:lnTo>
                    <a:pt x="348424" y="62269"/>
                  </a:lnTo>
                  <a:close/>
                </a:path>
                <a:path w="373379" h="542925">
                  <a:moveTo>
                    <a:pt x="39291" y="492619"/>
                  </a:moveTo>
                  <a:lnTo>
                    <a:pt x="31218" y="487158"/>
                  </a:lnTo>
                  <a:lnTo>
                    <a:pt x="321331" y="54112"/>
                  </a:lnTo>
                  <a:lnTo>
                    <a:pt x="324612" y="57697"/>
                  </a:lnTo>
                  <a:lnTo>
                    <a:pt x="330540" y="59988"/>
                  </a:lnTo>
                  <a:lnTo>
                    <a:pt x="39291" y="492619"/>
                  </a:lnTo>
                  <a:close/>
                </a:path>
                <a:path w="373379" h="542925">
                  <a:moveTo>
                    <a:pt x="0" y="542329"/>
                  </a:moveTo>
                  <a:lnTo>
                    <a:pt x="9143" y="472225"/>
                  </a:lnTo>
                  <a:lnTo>
                    <a:pt x="31218" y="487158"/>
                  </a:lnTo>
                  <a:lnTo>
                    <a:pt x="25908" y="495085"/>
                  </a:lnTo>
                  <a:lnTo>
                    <a:pt x="33528" y="501181"/>
                  </a:lnTo>
                  <a:lnTo>
                    <a:pt x="51948" y="501181"/>
                  </a:lnTo>
                  <a:lnTo>
                    <a:pt x="60959" y="507277"/>
                  </a:lnTo>
                  <a:lnTo>
                    <a:pt x="0" y="542329"/>
                  </a:lnTo>
                  <a:close/>
                </a:path>
                <a:path w="373379" h="542925">
                  <a:moveTo>
                    <a:pt x="33528" y="501181"/>
                  </a:moveTo>
                  <a:lnTo>
                    <a:pt x="25908" y="495085"/>
                  </a:lnTo>
                  <a:lnTo>
                    <a:pt x="31218" y="487158"/>
                  </a:lnTo>
                  <a:lnTo>
                    <a:pt x="39291" y="492619"/>
                  </a:lnTo>
                  <a:lnTo>
                    <a:pt x="33528" y="501181"/>
                  </a:lnTo>
                  <a:close/>
                </a:path>
                <a:path w="373379" h="542925">
                  <a:moveTo>
                    <a:pt x="51948" y="501181"/>
                  </a:moveTo>
                  <a:lnTo>
                    <a:pt x="33528" y="501181"/>
                  </a:lnTo>
                  <a:lnTo>
                    <a:pt x="39291" y="492619"/>
                  </a:lnTo>
                  <a:lnTo>
                    <a:pt x="51948" y="501181"/>
                  </a:lnTo>
                  <a:close/>
                </a:path>
              </a:pathLst>
            </a:custGeom>
            <a:solidFill>
              <a:srgbClr val="E64B00"/>
            </a:solidFill>
          </p:spPr>
          <p:txBody>
            <a:bodyPr wrap="square" lIns="0" tIns="0" rIns="0" bIns="0" rtlCol="0"/>
            <a:lstStyle/>
            <a:p>
              <a:endParaRPr/>
            </a:p>
          </p:txBody>
        </p:sp>
        <p:sp>
          <p:nvSpPr>
            <p:cNvPr id="31" name="object 31"/>
            <p:cNvSpPr/>
            <p:nvPr/>
          </p:nvSpPr>
          <p:spPr>
            <a:xfrm>
              <a:off x="4183380" y="2586227"/>
              <a:ext cx="558165" cy="594360"/>
            </a:xfrm>
            <a:custGeom>
              <a:avLst/>
              <a:gdLst/>
              <a:ahLst/>
              <a:cxnLst/>
              <a:rect l="l" t="t" r="r" b="b"/>
              <a:pathLst>
                <a:path w="558164" h="594360">
                  <a:moveTo>
                    <a:pt x="0" y="297180"/>
                  </a:moveTo>
                  <a:lnTo>
                    <a:pt x="3653" y="249233"/>
                  </a:lnTo>
                  <a:lnTo>
                    <a:pt x="14228" y="203655"/>
                  </a:lnTo>
                  <a:lnTo>
                    <a:pt x="31149" y="161076"/>
                  </a:lnTo>
                  <a:lnTo>
                    <a:pt x="53839" y="122127"/>
                  </a:lnTo>
                  <a:lnTo>
                    <a:pt x="81724" y="87439"/>
                  </a:lnTo>
                  <a:lnTo>
                    <a:pt x="114226" y="57643"/>
                  </a:lnTo>
                  <a:lnTo>
                    <a:pt x="150770" y="33371"/>
                  </a:lnTo>
                  <a:lnTo>
                    <a:pt x="190780" y="15252"/>
                  </a:lnTo>
                  <a:lnTo>
                    <a:pt x="233679" y="3918"/>
                  </a:lnTo>
                  <a:lnTo>
                    <a:pt x="278892" y="0"/>
                  </a:lnTo>
                  <a:lnTo>
                    <a:pt x="324104" y="3918"/>
                  </a:lnTo>
                  <a:lnTo>
                    <a:pt x="367003" y="15252"/>
                  </a:lnTo>
                  <a:lnTo>
                    <a:pt x="407013" y="33371"/>
                  </a:lnTo>
                  <a:lnTo>
                    <a:pt x="443557" y="57643"/>
                  </a:lnTo>
                  <a:lnTo>
                    <a:pt x="476059" y="87439"/>
                  </a:lnTo>
                  <a:lnTo>
                    <a:pt x="503944" y="122127"/>
                  </a:lnTo>
                  <a:lnTo>
                    <a:pt x="526634" y="161076"/>
                  </a:lnTo>
                  <a:lnTo>
                    <a:pt x="543555" y="203655"/>
                  </a:lnTo>
                  <a:lnTo>
                    <a:pt x="554130" y="249233"/>
                  </a:lnTo>
                  <a:lnTo>
                    <a:pt x="557784" y="297180"/>
                  </a:lnTo>
                  <a:lnTo>
                    <a:pt x="554130" y="345496"/>
                  </a:lnTo>
                  <a:lnTo>
                    <a:pt x="543555" y="391290"/>
                  </a:lnTo>
                  <a:lnTo>
                    <a:pt x="526634" y="433955"/>
                  </a:lnTo>
                  <a:lnTo>
                    <a:pt x="503944" y="472891"/>
                  </a:lnTo>
                  <a:lnTo>
                    <a:pt x="476059" y="507492"/>
                  </a:lnTo>
                  <a:lnTo>
                    <a:pt x="443557" y="537155"/>
                  </a:lnTo>
                  <a:lnTo>
                    <a:pt x="407013" y="561277"/>
                  </a:lnTo>
                  <a:lnTo>
                    <a:pt x="367003" y="579254"/>
                  </a:lnTo>
                  <a:lnTo>
                    <a:pt x="324104" y="590482"/>
                  </a:lnTo>
                  <a:lnTo>
                    <a:pt x="278892" y="594360"/>
                  </a:lnTo>
                  <a:lnTo>
                    <a:pt x="233679" y="590482"/>
                  </a:lnTo>
                  <a:lnTo>
                    <a:pt x="190780" y="579254"/>
                  </a:lnTo>
                  <a:lnTo>
                    <a:pt x="150770" y="561277"/>
                  </a:lnTo>
                  <a:lnTo>
                    <a:pt x="114226" y="537155"/>
                  </a:lnTo>
                  <a:lnTo>
                    <a:pt x="81724" y="507492"/>
                  </a:lnTo>
                  <a:lnTo>
                    <a:pt x="53839" y="472891"/>
                  </a:lnTo>
                  <a:lnTo>
                    <a:pt x="31149" y="433955"/>
                  </a:lnTo>
                  <a:lnTo>
                    <a:pt x="14228" y="391290"/>
                  </a:lnTo>
                  <a:lnTo>
                    <a:pt x="3653" y="345496"/>
                  </a:lnTo>
                  <a:lnTo>
                    <a:pt x="0" y="297180"/>
                  </a:lnTo>
                </a:path>
              </a:pathLst>
            </a:custGeom>
            <a:ln w="7620">
              <a:solidFill>
                <a:srgbClr val="954F72"/>
              </a:solidFill>
            </a:ln>
          </p:spPr>
          <p:txBody>
            <a:bodyPr wrap="square" lIns="0" tIns="0" rIns="0" bIns="0" rtlCol="0"/>
            <a:lstStyle/>
            <a:p>
              <a:endParaRPr/>
            </a:p>
          </p:txBody>
        </p:sp>
      </p:grpSp>
      <p:pic>
        <p:nvPicPr>
          <p:cNvPr id="32" name="object 32"/>
          <p:cNvPicPr/>
          <p:nvPr/>
        </p:nvPicPr>
        <p:blipFill>
          <a:blip r:embed="rId9" cstate="print"/>
          <a:stretch>
            <a:fillRect/>
          </a:stretch>
        </p:blipFill>
        <p:spPr>
          <a:xfrm>
            <a:off x="341375" y="5992367"/>
            <a:ext cx="897635" cy="565403"/>
          </a:xfrm>
          <a:prstGeom prst="rect">
            <a:avLst/>
          </a:prstGeom>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5379070" y="3070012"/>
            <a:ext cx="3757966" cy="3191553"/>
          </a:xfrm>
          <a:prstGeom prst="rect">
            <a:avLst/>
          </a:prstGeom>
        </p:spPr>
      </p:pic>
      <p:grpSp>
        <p:nvGrpSpPr>
          <p:cNvPr id="3" name="object 3"/>
          <p:cNvGrpSpPr/>
          <p:nvPr/>
        </p:nvGrpSpPr>
        <p:grpSpPr>
          <a:xfrm>
            <a:off x="491685" y="2039112"/>
            <a:ext cx="4388485" cy="4490085"/>
            <a:chOff x="491685" y="2039112"/>
            <a:chExt cx="4388485" cy="4490085"/>
          </a:xfrm>
        </p:grpSpPr>
        <p:pic>
          <p:nvPicPr>
            <p:cNvPr id="4" name="object 4"/>
            <p:cNvPicPr/>
            <p:nvPr/>
          </p:nvPicPr>
          <p:blipFill>
            <a:blip r:embed="rId3" cstate="print"/>
            <a:stretch>
              <a:fillRect/>
            </a:stretch>
          </p:blipFill>
          <p:spPr>
            <a:xfrm>
              <a:off x="491685" y="2039112"/>
              <a:ext cx="4388328" cy="2452115"/>
            </a:xfrm>
            <a:prstGeom prst="rect">
              <a:avLst/>
            </a:prstGeom>
          </p:spPr>
        </p:pic>
        <p:sp>
          <p:nvSpPr>
            <p:cNvPr id="5" name="object 5"/>
            <p:cNvSpPr/>
            <p:nvPr/>
          </p:nvSpPr>
          <p:spPr>
            <a:xfrm>
              <a:off x="1584959" y="2308859"/>
              <a:ext cx="536575" cy="207645"/>
            </a:xfrm>
            <a:custGeom>
              <a:avLst/>
              <a:gdLst/>
              <a:ahLst/>
              <a:cxnLst/>
              <a:rect l="l" t="t" r="r" b="b"/>
              <a:pathLst>
                <a:path w="536575" h="207644">
                  <a:moveTo>
                    <a:pt x="536448" y="207264"/>
                  </a:moveTo>
                  <a:lnTo>
                    <a:pt x="0" y="207264"/>
                  </a:lnTo>
                  <a:lnTo>
                    <a:pt x="0" y="0"/>
                  </a:lnTo>
                  <a:lnTo>
                    <a:pt x="536448" y="0"/>
                  </a:lnTo>
                  <a:lnTo>
                    <a:pt x="536448" y="207264"/>
                  </a:lnTo>
                  <a:close/>
                </a:path>
              </a:pathLst>
            </a:custGeom>
            <a:solidFill>
              <a:srgbClr val="FFFFFF"/>
            </a:solidFill>
          </p:spPr>
          <p:txBody>
            <a:bodyPr wrap="square" lIns="0" tIns="0" rIns="0" bIns="0" rtlCol="0"/>
            <a:lstStyle/>
            <a:p>
              <a:endParaRPr/>
            </a:p>
          </p:txBody>
        </p:sp>
        <p:sp>
          <p:nvSpPr>
            <p:cNvPr id="6" name="object 6"/>
            <p:cNvSpPr/>
            <p:nvPr/>
          </p:nvSpPr>
          <p:spPr>
            <a:xfrm>
              <a:off x="1584959" y="2308859"/>
              <a:ext cx="536575" cy="207645"/>
            </a:xfrm>
            <a:custGeom>
              <a:avLst/>
              <a:gdLst/>
              <a:ahLst/>
              <a:cxnLst/>
              <a:rect l="l" t="t" r="r" b="b"/>
              <a:pathLst>
                <a:path w="536575" h="207644">
                  <a:moveTo>
                    <a:pt x="0" y="0"/>
                  </a:moveTo>
                  <a:lnTo>
                    <a:pt x="536448" y="0"/>
                  </a:lnTo>
                  <a:lnTo>
                    <a:pt x="536448" y="207264"/>
                  </a:lnTo>
                  <a:lnTo>
                    <a:pt x="0" y="207264"/>
                  </a:lnTo>
                  <a:lnTo>
                    <a:pt x="0" y="0"/>
                  </a:lnTo>
                  <a:close/>
                </a:path>
              </a:pathLst>
            </a:custGeom>
            <a:ln w="10668">
              <a:solidFill>
                <a:srgbClr val="FFFFFF"/>
              </a:solidFill>
            </a:ln>
          </p:spPr>
          <p:txBody>
            <a:bodyPr wrap="square" lIns="0" tIns="0" rIns="0" bIns="0" rtlCol="0"/>
            <a:lstStyle/>
            <a:p>
              <a:endParaRPr/>
            </a:p>
          </p:txBody>
        </p:sp>
        <p:pic>
          <p:nvPicPr>
            <p:cNvPr id="7" name="object 7"/>
            <p:cNvPicPr/>
            <p:nvPr/>
          </p:nvPicPr>
          <p:blipFill>
            <a:blip r:embed="rId4" cstate="print"/>
            <a:stretch>
              <a:fillRect/>
            </a:stretch>
          </p:blipFill>
          <p:spPr>
            <a:xfrm>
              <a:off x="673608" y="4483607"/>
              <a:ext cx="3902964" cy="2045208"/>
            </a:xfrm>
            <a:prstGeom prst="rect">
              <a:avLst/>
            </a:prstGeom>
          </p:spPr>
        </p:pic>
      </p:grpSp>
      <p:sp>
        <p:nvSpPr>
          <p:cNvPr id="8" name="object 8"/>
          <p:cNvSpPr txBox="1"/>
          <p:nvPr/>
        </p:nvSpPr>
        <p:spPr>
          <a:xfrm>
            <a:off x="4472389" y="2414997"/>
            <a:ext cx="4482465" cy="528320"/>
          </a:xfrm>
          <a:prstGeom prst="rect">
            <a:avLst/>
          </a:prstGeom>
        </p:spPr>
        <p:txBody>
          <a:bodyPr vert="horz" wrap="square" lIns="0" tIns="12700" rIns="0" bIns="0" rtlCol="0">
            <a:spAutoFit/>
          </a:bodyPr>
          <a:lstStyle/>
          <a:p>
            <a:pPr marL="12700" marR="5080">
              <a:lnSpc>
                <a:spcPct val="102899"/>
              </a:lnSpc>
              <a:spcBef>
                <a:spcPts val="100"/>
              </a:spcBef>
            </a:pPr>
            <a:r>
              <a:rPr sz="800" dirty="0">
                <a:latin typeface="Arial MT"/>
                <a:cs typeface="Arial MT"/>
              </a:rPr>
              <a:t>The</a:t>
            </a:r>
            <a:r>
              <a:rPr sz="800" spc="20" dirty="0">
                <a:latin typeface="Arial MT"/>
                <a:cs typeface="Arial MT"/>
              </a:rPr>
              <a:t> </a:t>
            </a:r>
            <a:r>
              <a:rPr sz="800" dirty="0">
                <a:latin typeface="Arial MT"/>
                <a:cs typeface="Arial MT"/>
              </a:rPr>
              <a:t>proposed</a:t>
            </a:r>
            <a:r>
              <a:rPr sz="800" spc="5" dirty="0">
                <a:latin typeface="Arial MT"/>
                <a:cs typeface="Arial MT"/>
              </a:rPr>
              <a:t> </a:t>
            </a:r>
            <a:r>
              <a:rPr sz="800" dirty="0">
                <a:latin typeface="Arial MT"/>
                <a:cs typeface="Arial MT"/>
              </a:rPr>
              <a:t>vacuum</a:t>
            </a:r>
            <a:r>
              <a:rPr sz="800" spc="20" dirty="0">
                <a:latin typeface="Arial MT"/>
                <a:cs typeface="Arial MT"/>
              </a:rPr>
              <a:t> </a:t>
            </a:r>
            <a:r>
              <a:rPr sz="800" dirty="0">
                <a:latin typeface="Arial MT"/>
                <a:cs typeface="Arial MT"/>
              </a:rPr>
              <a:t>packages use</a:t>
            </a:r>
            <a:r>
              <a:rPr sz="800" spc="15" dirty="0">
                <a:latin typeface="Arial MT"/>
                <a:cs typeface="Arial MT"/>
              </a:rPr>
              <a:t> </a:t>
            </a:r>
            <a:r>
              <a:rPr sz="800" dirty="0">
                <a:latin typeface="Arial MT"/>
                <a:cs typeface="Arial MT"/>
              </a:rPr>
              <a:t>our</a:t>
            </a:r>
            <a:r>
              <a:rPr sz="800" spc="20" dirty="0">
                <a:latin typeface="Arial MT"/>
                <a:cs typeface="Arial MT"/>
              </a:rPr>
              <a:t> </a:t>
            </a:r>
            <a:r>
              <a:rPr sz="800" dirty="0">
                <a:latin typeface="Arial MT"/>
                <a:cs typeface="Arial MT"/>
              </a:rPr>
              <a:t>new</a:t>
            </a:r>
            <a:r>
              <a:rPr sz="800" spc="35" dirty="0">
                <a:latin typeface="Arial MT"/>
                <a:cs typeface="Arial MT"/>
              </a:rPr>
              <a:t> </a:t>
            </a:r>
            <a:r>
              <a:rPr sz="800" dirty="0">
                <a:latin typeface="Arial MT"/>
                <a:cs typeface="Arial MT"/>
              </a:rPr>
              <a:t>dry</a:t>
            </a:r>
            <a:r>
              <a:rPr sz="800" spc="30" dirty="0">
                <a:latin typeface="Arial MT"/>
                <a:cs typeface="Arial MT"/>
              </a:rPr>
              <a:t> </a:t>
            </a:r>
            <a:r>
              <a:rPr sz="800" dirty="0">
                <a:latin typeface="Arial MT"/>
                <a:cs typeface="Arial MT"/>
              </a:rPr>
              <a:t>claw</a:t>
            </a:r>
            <a:r>
              <a:rPr sz="800" spc="25" dirty="0">
                <a:latin typeface="Arial MT"/>
                <a:cs typeface="Arial MT"/>
              </a:rPr>
              <a:t> </a:t>
            </a:r>
            <a:r>
              <a:rPr sz="800" dirty="0">
                <a:latin typeface="Arial MT"/>
                <a:cs typeface="Arial MT"/>
              </a:rPr>
              <a:t>vacuum</a:t>
            </a:r>
            <a:r>
              <a:rPr sz="800" spc="20" dirty="0">
                <a:latin typeface="Arial MT"/>
                <a:cs typeface="Arial MT"/>
              </a:rPr>
              <a:t> </a:t>
            </a:r>
            <a:r>
              <a:rPr sz="800" dirty="0">
                <a:latin typeface="Arial MT"/>
                <a:cs typeface="Arial MT"/>
              </a:rPr>
              <a:t>pump</a:t>
            </a:r>
            <a:r>
              <a:rPr sz="800" spc="25" dirty="0">
                <a:latin typeface="Arial MT"/>
                <a:cs typeface="Arial MT"/>
              </a:rPr>
              <a:t> </a:t>
            </a:r>
            <a:r>
              <a:rPr sz="800" dirty="0">
                <a:latin typeface="Arial MT"/>
                <a:cs typeface="Arial MT"/>
              </a:rPr>
              <a:t>C</a:t>
            </a:r>
            <a:r>
              <a:rPr sz="800" spc="35" dirty="0">
                <a:latin typeface="Arial MT"/>
                <a:cs typeface="Arial MT"/>
              </a:rPr>
              <a:t> </a:t>
            </a:r>
            <a:r>
              <a:rPr sz="800" dirty="0">
                <a:latin typeface="Arial MT"/>
                <a:cs typeface="Arial MT"/>
              </a:rPr>
              <a:t>designed to</a:t>
            </a:r>
            <a:r>
              <a:rPr sz="800" spc="25" dirty="0">
                <a:latin typeface="Arial MT"/>
                <a:cs typeface="Arial MT"/>
              </a:rPr>
              <a:t> </a:t>
            </a:r>
            <a:r>
              <a:rPr sz="800" spc="-10" dirty="0">
                <a:latin typeface="Arial MT"/>
                <a:cs typeface="Arial MT"/>
              </a:rPr>
              <a:t>achieve </a:t>
            </a:r>
            <a:r>
              <a:rPr sz="800" dirty="0">
                <a:latin typeface="Arial MT"/>
                <a:cs typeface="Arial MT"/>
              </a:rPr>
              <a:t>better</a:t>
            </a:r>
            <a:r>
              <a:rPr sz="800" spc="20" dirty="0">
                <a:latin typeface="Arial MT"/>
                <a:cs typeface="Arial MT"/>
              </a:rPr>
              <a:t> </a:t>
            </a:r>
            <a:r>
              <a:rPr sz="800" dirty="0">
                <a:latin typeface="Arial MT"/>
                <a:cs typeface="Arial MT"/>
              </a:rPr>
              <a:t>performance</a:t>
            </a:r>
            <a:r>
              <a:rPr sz="800" spc="-5" dirty="0">
                <a:latin typeface="Arial MT"/>
                <a:cs typeface="Arial MT"/>
              </a:rPr>
              <a:t> </a:t>
            </a:r>
            <a:r>
              <a:rPr sz="800" dirty="0">
                <a:latin typeface="Arial MT"/>
                <a:cs typeface="Arial MT"/>
              </a:rPr>
              <a:t>in</a:t>
            </a:r>
            <a:r>
              <a:rPr sz="800" spc="50" dirty="0">
                <a:latin typeface="Arial MT"/>
                <a:cs typeface="Arial MT"/>
              </a:rPr>
              <a:t> </a:t>
            </a:r>
            <a:r>
              <a:rPr sz="800" dirty="0">
                <a:latin typeface="Arial MT"/>
                <a:cs typeface="Arial MT"/>
              </a:rPr>
              <a:t>terms</a:t>
            </a:r>
            <a:r>
              <a:rPr sz="800" spc="25" dirty="0">
                <a:latin typeface="Arial MT"/>
                <a:cs typeface="Arial MT"/>
              </a:rPr>
              <a:t> </a:t>
            </a:r>
            <a:r>
              <a:rPr sz="800" dirty="0">
                <a:latin typeface="Arial MT"/>
                <a:cs typeface="Arial MT"/>
              </a:rPr>
              <a:t>of</a:t>
            </a:r>
            <a:r>
              <a:rPr sz="800" spc="30" dirty="0">
                <a:latin typeface="Arial MT"/>
                <a:cs typeface="Arial MT"/>
              </a:rPr>
              <a:t> </a:t>
            </a:r>
            <a:r>
              <a:rPr sz="800" dirty="0">
                <a:latin typeface="Arial MT"/>
                <a:cs typeface="Arial MT"/>
              </a:rPr>
              <a:t>ultimate</a:t>
            </a:r>
            <a:r>
              <a:rPr sz="800" spc="35" dirty="0">
                <a:latin typeface="Arial MT"/>
                <a:cs typeface="Arial MT"/>
              </a:rPr>
              <a:t> </a:t>
            </a:r>
            <a:r>
              <a:rPr sz="800" dirty="0">
                <a:latin typeface="Arial MT"/>
                <a:cs typeface="Arial MT"/>
              </a:rPr>
              <a:t>vacuum</a:t>
            </a:r>
            <a:r>
              <a:rPr sz="800" spc="-5" dirty="0">
                <a:latin typeface="Arial MT"/>
                <a:cs typeface="Arial MT"/>
              </a:rPr>
              <a:t> </a:t>
            </a:r>
            <a:r>
              <a:rPr sz="800" dirty="0">
                <a:latin typeface="Arial MT"/>
                <a:cs typeface="Arial MT"/>
              </a:rPr>
              <a:t>as</a:t>
            </a:r>
            <a:r>
              <a:rPr sz="800" spc="25" dirty="0">
                <a:latin typeface="Arial MT"/>
                <a:cs typeface="Arial MT"/>
              </a:rPr>
              <a:t> </a:t>
            </a:r>
            <a:r>
              <a:rPr sz="800" dirty="0">
                <a:latin typeface="Arial MT"/>
                <a:cs typeface="Arial MT"/>
              </a:rPr>
              <a:t>well</a:t>
            </a:r>
            <a:r>
              <a:rPr sz="800" spc="50" dirty="0">
                <a:latin typeface="Arial MT"/>
                <a:cs typeface="Arial MT"/>
              </a:rPr>
              <a:t> </a:t>
            </a:r>
            <a:r>
              <a:rPr sz="800" dirty="0">
                <a:latin typeface="Arial MT"/>
                <a:cs typeface="Arial MT"/>
              </a:rPr>
              <a:t>as</a:t>
            </a:r>
            <a:r>
              <a:rPr sz="800" spc="25" dirty="0">
                <a:latin typeface="Arial MT"/>
                <a:cs typeface="Arial MT"/>
              </a:rPr>
              <a:t> </a:t>
            </a:r>
            <a:r>
              <a:rPr sz="800" dirty="0">
                <a:latin typeface="Arial MT"/>
                <a:cs typeface="Arial MT"/>
              </a:rPr>
              <a:t>capacity</a:t>
            </a:r>
            <a:r>
              <a:rPr sz="800" spc="5" dirty="0">
                <a:latin typeface="Arial MT"/>
                <a:cs typeface="Arial MT"/>
              </a:rPr>
              <a:t> </a:t>
            </a:r>
            <a:r>
              <a:rPr sz="800" dirty="0">
                <a:latin typeface="Arial MT"/>
                <a:cs typeface="Arial MT"/>
              </a:rPr>
              <a:t>and</a:t>
            </a:r>
            <a:r>
              <a:rPr sz="800" spc="10" dirty="0">
                <a:latin typeface="Arial MT"/>
                <a:cs typeface="Arial MT"/>
              </a:rPr>
              <a:t> </a:t>
            </a:r>
            <a:r>
              <a:rPr sz="800" dirty="0">
                <a:latin typeface="Arial MT"/>
                <a:cs typeface="Arial MT"/>
              </a:rPr>
              <a:t>energy</a:t>
            </a:r>
            <a:r>
              <a:rPr sz="800" spc="25" dirty="0">
                <a:latin typeface="Arial MT"/>
                <a:cs typeface="Arial MT"/>
              </a:rPr>
              <a:t> </a:t>
            </a:r>
            <a:r>
              <a:rPr sz="800" dirty="0">
                <a:latin typeface="Arial MT"/>
                <a:cs typeface="Arial MT"/>
              </a:rPr>
              <a:t>saving. They</a:t>
            </a:r>
            <a:r>
              <a:rPr sz="800" spc="15" dirty="0">
                <a:latin typeface="Arial MT"/>
                <a:cs typeface="Arial MT"/>
              </a:rPr>
              <a:t> </a:t>
            </a:r>
            <a:r>
              <a:rPr sz="800" spc="-25" dirty="0">
                <a:latin typeface="Arial MT"/>
                <a:cs typeface="Arial MT"/>
              </a:rPr>
              <a:t>are</a:t>
            </a:r>
            <a:r>
              <a:rPr sz="800" dirty="0">
                <a:latin typeface="Arial MT"/>
                <a:cs typeface="Arial MT"/>
              </a:rPr>
              <a:t> bases on</a:t>
            </a:r>
            <a:r>
              <a:rPr sz="800" spc="25" dirty="0">
                <a:latin typeface="Arial MT"/>
                <a:cs typeface="Arial MT"/>
              </a:rPr>
              <a:t> </a:t>
            </a:r>
            <a:r>
              <a:rPr sz="800" dirty="0">
                <a:latin typeface="Arial MT"/>
                <a:cs typeface="Arial MT"/>
              </a:rPr>
              <a:t>a</a:t>
            </a:r>
            <a:r>
              <a:rPr sz="800" spc="10" dirty="0">
                <a:latin typeface="Arial MT"/>
                <a:cs typeface="Arial MT"/>
              </a:rPr>
              <a:t> </a:t>
            </a:r>
            <a:r>
              <a:rPr sz="800" dirty="0">
                <a:latin typeface="Arial MT"/>
                <a:cs typeface="Arial MT"/>
              </a:rPr>
              <a:t>plug-&amp;</a:t>
            </a:r>
            <a:r>
              <a:rPr sz="800" spc="35" dirty="0">
                <a:latin typeface="Arial MT"/>
                <a:cs typeface="Arial MT"/>
              </a:rPr>
              <a:t> </a:t>
            </a:r>
            <a:r>
              <a:rPr sz="800" dirty="0">
                <a:latin typeface="Arial MT"/>
                <a:cs typeface="Arial MT"/>
              </a:rPr>
              <a:t>play</a:t>
            </a:r>
            <a:r>
              <a:rPr sz="800" spc="25" dirty="0">
                <a:latin typeface="Arial MT"/>
                <a:cs typeface="Arial MT"/>
              </a:rPr>
              <a:t> </a:t>
            </a:r>
            <a:r>
              <a:rPr sz="800" dirty="0">
                <a:latin typeface="Arial MT"/>
                <a:cs typeface="Arial MT"/>
              </a:rPr>
              <a:t>concept requiring</a:t>
            </a:r>
            <a:r>
              <a:rPr sz="800" spc="20" dirty="0">
                <a:latin typeface="Arial MT"/>
                <a:cs typeface="Arial MT"/>
              </a:rPr>
              <a:t> </a:t>
            </a:r>
            <a:r>
              <a:rPr sz="800" dirty="0">
                <a:latin typeface="Arial MT"/>
                <a:cs typeface="Arial MT"/>
              </a:rPr>
              <a:t>minimal</a:t>
            </a:r>
            <a:r>
              <a:rPr sz="800" spc="70" dirty="0">
                <a:latin typeface="Arial MT"/>
                <a:cs typeface="Arial MT"/>
              </a:rPr>
              <a:t> </a:t>
            </a:r>
            <a:r>
              <a:rPr sz="800" dirty="0">
                <a:latin typeface="Arial MT"/>
                <a:cs typeface="Arial MT"/>
              </a:rPr>
              <a:t>installation</a:t>
            </a:r>
            <a:r>
              <a:rPr sz="800" spc="20" dirty="0">
                <a:latin typeface="Arial MT"/>
                <a:cs typeface="Arial MT"/>
              </a:rPr>
              <a:t> </a:t>
            </a:r>
            <a:r>
              <a:rPr sz="800" dirty="0">
                <a:latin typeface="Arial MT"/>
                <a:cs typeface="Arial MT"/>
              </a:rPr>
              <a:t>and</a:t>
            </a:r>
            <a:r>
              <a:rPr sz="800" spc="10" dirty="0">
                <a:latin typeface="Arial MT"/>
                <a:cs typeface="Arial MT"/>
              </a:rPr>
              <a:t> </a:t>
            </a:r>
            <a:r>
              <a:rPr sz="800" dirty="0">
                <a:latin typeface="Arial MT"/>
                <a:cs typeface="Arial MT"/>
              </a:rPr>
              <a:t>setup</a:t>
            </a:r>
            <a:r>
              <a:rPr sz="800" spc="10" dirty="0">
                <a:latin typeface="Arial MT"/>
                <a:cs typeface="Arial MT"/>
              </a:rPr>
              <a:t> </a:t>
            </a:r>
            <a:r>
              <a:rPr sz="800" dirty="0">
                <a:latin typeface="Arial MT"/>
                <a:cs typeface="Arial MT"/>
              </a:rPr>
              <a:t>thus maximizing</a:t>
            </a:r>
            <a:r>
              <a:rPr sz="800" spc="65" dirty="0">
                <a:latin typeface="Arial MT"/>
                <a:cs typeface="Arial MT"/>
              </a:rPr>
              <a:t> </a:t>
            </a:r>
            <a:r>
              <a:rPr sz="800" spc="-10" dirty="0">
                <a:latin typeface="Arial MT"/>
                <a:cs typeface="Arial MT"/>
              </a:rPr>
              <a:t>process </a:t>
            </a:r>
            <a:r>
              <a:rPr sz="800" dirty="0">
                <a:latin typeface="Arial MT"/>
                <a:cs typeface="Arial MT"/>
              </a:rPr>
              <a:t>up-time</a:t>
            </a:r>
            <a:r>
              <a:rPr sz="800" spc="35" dirty="0">
                <a:latin typeface="Arial MT"/>
                <a:cs typeface="Arial MT"/>
              </a:rPr>
              <a:t> </a:t>
            </a:r>
            <a:r>
              <a:rPr sz="800" dirty="0">
                <a:latin typeface="Arial MT"/>
                <a:cs typeface="Arial MT"/>
              </a:rPr>
              <a:t>and</a:t>
            </a:r>
            <a:r>
              <a:rPr sz="800" spc="10" dirty="0">
                <a:latin typeface="Arial MT"/>
                <a:cs typeface="Arial MT"/>
              </a:rPr>
              <a:t> </a:t>
            </a:r>
            <a:r>
              <a:rPr sz="800" dirty="0">
                <a:latin typeface="Arial MT"/>
                <a:cs typeface="Arial MT"/>
              </a:rPr>
              <a:t>general</a:t>
            </a:r>
            <a:r>
              <a:rPr sz="800" spc="15" dirty="0">
                <a:latin typeface="Arial MT"/>
                <a:cs typeface="Arial MT"/>
              </a:rPr>
              <a:t> </a:t>
            </a:r>
            <a:r>
              <a:rPr sz="800" dirty="0">
                <a:latin typeface="Arial MT"/>
                <a:cs typeface="Arial MT"/>
              </a:rPr>
              <a:t>reducing</a:t>
            </a:r>
            <a:r>
              <a:rPr sz="800" spc="25" dirty="0">
                <a:latin typeface="Arial MT"/>
                <a:cs typeface="Arial MT"/>
              </a:rPr>
              <a:t> </a:t>
            </a:r>
            <a:r>
              <a:rPr sz="800" spc="-10" dirty="0">
                <a:latin typeface="Arial MT"/>
                <a:cs typeface="Arial MT"/>
              </a:rPr>
              <a:t>costs.</a:t>
            </a:r>
            <a:endParaRPr sz="800">
              <a:latin typeface="Arial MT"/>
              <a:cs typeface="Arial MT"/>
            </a:endParaRPr>
          </a:p>
        </p:txBody>
      </p:sp>
      <p:sp>
        <p:nvSpPr>
          <p:cNvPr id="9" name="object 9"/>
          <p:cNvSpPr txBox="1">
            <a:spLocks noGrp="1"/>
          </p:cNvSpPr>
          <p:nvPr>
            <p:ph type="title"/>
          </p:nvPr>
        </p:nvSpPr>
        <p:spPr>
          <a:xfrm>
            <a:off x="1875573" y="1438099"/>
            <a:ext cx="5631180" cy="327660"/>
          </a:xfrm>
          <a:prstGeom prst="rect">
            <a:avLst/>
          </a:prstGeom>
        </p:spPr>
        <p:txBody>
          <a:bodyPr vert="horz" wrap="square" lIns="0" tIns="16510" rIns="0" bIns="0" rtlCol="0">
            <a:spAutoFit/>
          </a:bodyPr>
          <a:lstStyle/>
          <a:p>
            <a:pPr marL="12700">
              <a:lnSpc>
                <a:spcPct val="100000"/>
              </a:lnSpc>
              <a:spcBef>
                <a:spcPts val="130"/>
              </a:spcBef>
            </a:pPr>
            <a:r>
              <a:rPr dirty="0"/>
              <a:t>Beer</a:t>
            </a:r>
            <a:r>
              <a:rPr spc="30" dirty="0"/>
              <a:t> </a:t>
            </a:r>
            <a:r>
              <a:rPr dirty="0"/>
              <a:t>Separator</a:t>
            </a:r>
            <a:r>
              <a:rPr spc="35" dirty="0"/>
              <a:t> </a:t>
            </a:r>
            <a:r>
              <a:rPr dirty="0"/>
              <a:t>System</a:t>
            </a:r>
            <a:r>
              <a:rPr spc="55" dirty="0"/>
              <a:t> </a:t>
            </a:r>
            <a:r>
              <a:rPr dirty="0"/>
              <a:t>whit</a:t>
            </a:r>
            <a:r>
              <a:rPr spc="10" dirty="0"/>
              <a:t> </a:t>
            </a:r>
            <a:r>
              <a:rPr dirty="0"/>
              <a:t>dry</a:t>
            </a:r>
            <a:r>
              <a:rPr spc="45" dirty="0"/>
              <a:t> </a:t>
            </a:r>
            <a:r>
              <a:rPr dirty="0"/>
              <a:t>Vacuum</a:t>
            </a:r>
            <a:r>
              <a:rPr spc="30" dirty="0"/>
              <a:t> </a:t>
            </a:r>
            <a:r>
              <a:rPr spc="-20" dirty="0"/>
              <a:t>Pump</a:t>
            </a:r>
          </a:p>
        </p:txBody>
      </p:sp>
      <p:pic>
        <p:nvPicPr>
          <p:cNvPr id="10" name="object 10"/>
          <p:cNvPicPr/>
          <p:nvPr/>
        </p:nvPicPr>
        <p:blipFill>
          <a:blip r:embed="rId5" cstate="print"/>
          <a:stretch>
            <a:fillRect/>
          </a:stretch>
        </p:blipFill>
        <p:spPr>
          <a:xfrm>
            <a:off x="8542019" y="1303019"/>
            <a:ext cx="831144" cy="565815"/>
          </a:xfrm>
          <a:prstGeom prst="rect">
            <a:avLst/>
          </a:prstGeom>
        </p:spPr>
      </p:pic>
      <p:pic>
        <p:nvPicPr>
          <p:cNvPr id="11" name="object 11"/>
          <p:cNvPicPr/>
          <p:nvPr/>
        </p:nvPicPr>
        <p:blipFill>
          <a:blip r:embed="rId6" cstate="print"/>
          <a:stretch>
            <a:fillRect/>
          </a:stretch>
        </p:blipFill>
        <p:spPr>
          <a:xfrm>
            <a:off x="259080" y="5995416"/>
            <a:ext cx="900683" cy="569976"/>
          </a:xfrm>
          <a:prstGeom prst="rect">
            <a:avLst/>
          </a:prstGeom>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5844539" y="1615440"/>
            <a:ext cx="1795271" cy="3224946"/>
          </a:xfrm>
          <a:prstGeom prst="rect">
            <a:avLst/>
          </a:prstGeom>
        </p:spPr>
      </p:pic>
      <p:pic>
        <p:nvPicPr>
          <p:cNvPr id="3" name="object 3"/>
          <p:cNvPicPr/>
          <p:nvPr/>
        </p:nvPicPr>
        <p:blipFill>
          <a:blip r:embed="rId3" cstate="print"/>
          <a:stretch>
            <a:fillRect/>
          </a:stretch>
        </p:blipFill>
        <p:spPr>
          <a:xfrm>
            <a:off x="3978626" y="1698687"/>
            <a:ext cx="1525769" cy="3324180"/>
          </a:xfrm>
          <a:prstGeom prst="rect">
            <a:avLst/>
          </a:prstGeom>
        </p:spPr>
      </p:pic>
      <p:grpSp>
        <p:nvGrpSpPr>
          <p:cNvPr id="4" name="object 4"/>
          <p:cNvGrpSpPr/>
          <p:nvPr/>
        </p:nvGrpSpPr>
        <p:grpSpPr>
          <a:xfrm>
            <a:off x="557784" y="4258055"/>
            <a:ext cx="2232660" cy="1681480"/>
            <a:chOff x="557784" y="4258055"/>
            <a:chExt cx="2232660" cy="1681480"/>
          </a:xfrm>
        </p:grpSpPr>
        <p:pic>
          <p:nvPicPr>
            <p:cNvPr id="5" name="object 5"/>
            <p:cNvPicPr/>
            <p:nvPr/>
          </p:nvPicPr>
          <p:blipFill>
            <a:blip r:embed="rId4" cstate="print"/>
            <a:stretch>
              <a:fillRect/>
            </a:stretch>
          </p:blipFill>
          <p:spPr>
            <a:xfrm>
              <a:off x="573024" y="4274819"/>
              <a:ext cx="2202179" cy="1648967"/>
            </a:xfrm>
            <a:prstGeom prst="rect">
              <a:avLst/>
            </a:prstGeom>
          </p:spPr>
        </p:pic>
        <p:sp>
          <p:nvSpPr>
            <p:cNvPr id="6" name="object 6"/>
            <p:cNvSpPr/>
            <p:nvPr/>
          </p:nvSpPr>
          <p:spPr>
            <a:xfrm>
              <a:off x="565404" y="4265675"/>
              <a:ext cx="2217420" cy="1666239"/>
            </a:xfrm>
            <a:custGeom>
              <a:avLst/>
              <a:gdLst/>
              <a:ahLst/>
              <a:cxnLst/>
              <a:rect l="l" t="t" r="r" b="b"/>
              <a:pathLst>
                <a:path w="2217420" h="1666239">
                  <a:moveTo>
                    <a:pt x="0" y="0"/>
                  </a:moveTo>
                  <a:lnTo>
                    <a:pt x="2217420" y="0"/>
                  </a:lnTo>
                  <a:lnTo>
                    <a:pt x="2217420" y="1665731"/>
                  </a:lnTo>
                  <a:lnTo>
                    <a:pt x="0" y="1665731"/>
                  </a:lnTo>
                  <a:lnTo>
                    <a:pt x="0" y="0"/>
                  </a:lnTo>
                  <a:close/>
                </a:path>
              </a:pathLst>
            </a:custGeom>
            <a:ln w="15240">
              <a:solidFill>
                <a:srgbClr val="000000"/>
              </a:solidFill>
            </a:ln>
          </p:spPr>
          <p:txBody>
            <a:bodyPr wrap="square" lIns="0" tIns="0" rIns="0" bIns="0" rtlCol="0"/>
            <a:lstStyle/>
            <a:p>
              <a:endParaRPr/>
            </a:p>
          </p:txBody>
        </p:sp>
      </p:grpSp>
      <p:sp>
        <p:nvSpPr>
          <p:cNvPr id="7" name="object 7"/>
          <p:cNvSpPr txBox="1"/>
          <p:nvPr/>
        </p:nvSpPr>
        <p:spPr>
          <a:xfrm>
            <a:off x="552706" y="1860312"/>
            <a:ext cx="3359785" cy="502920"/>
          </a:xfrm>
          <a:prstGeom prst="rect">
            <a:avLst/>
          </a:prstGeom>
        </p:spPr>
        <p:txBody>
          <a:bodyPr vert="horz" wrap="square" lIns="0" tIns="12700" rIns="0" bIns="0" rtlCol="0">
            <a:spAutoFit/>
          </a:bodyPr>
          <a:lstStyle/>
          <a:p>
            <a:pPr marL="231775" indent="-219075">
              <a:lnSpc>
                <a:spcPct val="100000"/>
              </a:lnSpc>
              <a:spcBef>
                <a:spcPts val="100"/>
              </a:spcBef>
              <a:buSzPct val="82608"/>
              <a:buFont typeface="Wingdings"/>
              <a:buChar char=""/>
              <a:tabLst>
                <a:tab pos="231775" algn="l"/>
              </a:tabLst>
            </a:pPr>
            <a:r>
              <a:rPr sz="1150" dirty="0">
                <a:solidFill>
                  <a:srgbClr val="0000CC"/>
                </a:solidFill>
                <a:latin typeface="Arial MT"/>
                <a:cs typeface="Arial MT"/>
              </a:rPr>
              <a:t>Progressive</a:t>
            </a:r>
            <a:r>
              <a:rPr sz="1150" spc="-10" dirty="0">
                <a:solidFill>
                  <a:srgbClr val="0000CC"/>
                </a:solidFill>
                <a:latin typeface="Arial MT"/>
                <a:cs typeface="Arial MT"/>
              </a:rPr>
              <a:t> </a:t>
            </a:r>
            <a:r>
              <a:rPr sz="1150" dirty="0">
                <a:solidFill>
                  <a:srgbClr val="0000CC"/>
                </a:solidFill>
                <a:latin typeface="Arial MT"/>
                <a:cs typeface="Arial MT"/>
              </a:rPr>
              <a:t>Jetting</a:t>
            </a:r>
            <a:r>
              <a:rPr sz="1150" spc="-45" dirty="0">
                <a:solidFill>
                  <a:srgbClr val="0000CC"/>
                </a:solidFill>
                <a:latin typeface="Arial MT"/>
                <a:cs typeface="Arial MT"/>
              </a:rPr>
              <a:t> </a:t>
            </a:r>
            <a:r>
              <a:rPr sz="1150" spc="-10" dirty="0">
                <a:solidFill>
                  <a:srgbClr val="0000CC"/>
                </a:solidFill>
                <a:latin typeface="Arial MT"/>
                <a:cs typeface="Arial MT"/>
              </a:rPr>
              <a:t>system:</a:t>
            </a:r>
            <a:endParaRPr sz="1150">
              <a:latin typeface="Arial MT"/>
              <a:cs typeface="Arial MT"/>
            </a:endParaRPr>
          </a:p>
          <a:p>
            <a:pPr marL="528320" lvl="1" indent="-144145">
              <a:lnSpc>
                <a:spcPct val="100000"/>
              </a:lnSpc>
              <a:spcBef>
                <a:spcPts val="994"/>
              </a:spcBef>
              <a:buSzPct val="82608"/>
              <a:buFont typeface="Wingdings"/>
              <a:buChar char=""/>
              <a:tabLst>
                <a:tab pos="528320" algn="l"/>
              </a:tabLst>
            </a:pPr>
            <a:r>
              <a:rPr sz="1150" dirty="0">
                <a:latin typeface="Arial MT"/>
                <a:cs typeface="Arial MT"/>
              </a:rPr>
              <a:t>The</a:t>
            </a:r>
            <a:r>
              <a:rPr sz="1150" spc="220" dirty="0">
                <a:latin typeface="Arial MT"/>
                <a:cs typeface="Arial MT"/>
              </a:rPr>
              <a:t> </a:t>
            </a:r>
            <a:r>
              <a:rPr sz="1150" dirty="0">
                <a:latin typeface="Arial MT"/>
                <a:cs typeface="Arial MT"/>
              </a:rPr>
              <a:t>heating</a:t>
            </a:r>
            <a:r>
              <a:rPr sz="1150" spc="225" dirty="0">
                <a:latin typeface="Arial MT"/>
                <a:cs typeface="Arial MT"/>
              </a:rPr>
              <a:t> </a:t>
            </a:r>
            <a:r>
              <a:rPr sz="1150" dirty="0">
                <a:latin typeface="Arial MT"/>
                <a:cs typeface="Arial MT"/>
              </a:rPr>
              <a:t>device</a:t>
            </a:r>
            <a:r>
              <a:rPr sz="1150" spc="220" dirty="0">
                <a:latin typeface="Arial MT"/>
                <a:cs typeface="Arial MT"/>
              </a:rPr>
              <a:t> </a:t>
            </a:r>
            <a:r>
              <a:rPr sz="1150" dirty="0">
                <a:latin typeface="Arial MT"/>
                <a:cs typeface="Arial MT"/>
              </a:rPr>
              <a:t>positioned</a:t>
            </a:r>
            <a:r>
              <a:rPr sz="1150" spc="235" dirty="0">
                <a:latin typeface="Arial MT"/>
                <a:cs typeface="Arial MT"/>
              </a:rPr>
              <a:t> </a:t>
            </a:r>
            <a:r>
              <a:rPr sz="1150" dirty="0">
                <a:latin typeface="Arial MT"/>
                <a:cs typeface="Arial MT"/>
              </a:rPr>
              <a:t>just</a:t>
            </a:r>
            <a:r>
              <a:rPr sz="1150" spc="235" dirty="0">
                <a:latin typeface="Arial MT"/>
                <a:cs typeface="Arial MT"/>
              </a:rPr>
              <a:t> </a:t>
            </a:r>
            <a:r>
              <a:rPr sz="1150" spc="-10" dirty="0">
                <a:latin typeface="Arial MT"/>
                <a:cs typeface="Arial MT"/>
              </a:rPr>
              <a:t>before</a:t>
            </a:r>
            <a:endParaRPr sz="1150">
              <a:latin typeface="Arial MT"/>
              <a:cs typeface="Arial MT"/>
            </a:endParaRPr>
          </a:p>
        </p:txBody>
      </p:sp>
      <p:sp>
        <p:nvSpPr>
          <p:cNvPr id="8" name="object 8"/>
          <p:cNvSpPr txBox="1"/>
          <p:nvPr/>
        </p:nvSpPr>
        <p:spPr>
          <a:xfrm>
            <a:off x="1069363" y="2337307"/>
            <a:ext cx="2841625" cy="553085"/>
          </a:xfrm>
          <a:prstGeom prst="rect">
            <a:avLst/>
          </a:prstGeom>
        </p:spPr>
        <p:txBody>
          <a:bodyPr vert="horz" wrap="square" lIns="0" tIns="12065" rIns="0" bIns="0" rtlCol="0">
            <a:spAutoFit/>
          </a:bodyPr>
          <a:lstStyle/>
          <a:p>
            <a:pPr marL="12700" marR="5080" algn="just">
              <a:lnSpc>
                <a:spcPct val="100400"/>
              </a:lnSpc>
              <a:spcBef>
                <a:spcPts val="95"/>
              </a:spcBef>
            </a:pPr>
            <a:r>
              <a:rPr sz="1150" dirty="0">
                <a:latin typeface="Arial MT"/>
                <a:cs typeface="Arial MT"/>
              </a:rPr>
              <a:t>the</a:t>
            </a:r>
            <a:r>
              <a:rPr sz="1150" spc="420" dirty="0">
                <a:latin typeface="Arial MT"/>
                <a:cs typeface="Arial MT"/>
              </a:rPr>
              <a:t> </a:t>
            </a:r>
            <a:r>
              <a:rPr sz="1150" dirty="0">
                <a:latin typeface="Arial MT"/>
                <a:cs typeface="Arial MT"/>
              </a:rPr>
              <a:t>foaming</a:t>
            </a:r>
            <a:r>
              <a:rPr sz="1150" spc="434" dirty="0">
                <a:latin typeface="Arial MT"/>
                <a:cs typeface="Arial MT"/>
              </a:rPr>
              <a:t> </a:t>
            </a:r>
            <a:r>
              <a:rPr sz="1150" dirty="0">
                <a:latin typeface="Arial MT"/>
                <a:cs typeface="Arial MT"/>
              </a:rPr>
              <a:t>nozzle</a:t>
            </a:r>
            <a:r>
              <a:rPr sz="1150" spc="434" dirty="0">
                <a:latin typeface="Arial MT"/>
                <a:cs typeface="Arial MT"/>
              </a:rPr>
              <a:t> </a:t>
            </a:r>
            <a:r>
              <a:rPr sz="1150" dirty="0">
                <a:latin typeface="Arial MT"/>
                <a:cs typeface="Arial MT"/>
              </a:rPr>
              <a:t>guarantees</a:t>
            </a:r>
            <a:r>
              <a:rPr sz="1150" spc="440" dirty="0">
                <a:latin typeface="Arial MT"/>
                <a:cs typeface="Arial MT"/>
              </a:rPr>
              <a:t> </a:t>
            </a:r>
            <a:r>
              <a:rPr sz="1150" dirty="0">
                <a:latin typeface="Arial MT"/>
                <a:cs typeface="Arial MT"/>
              </a:rPr>
              <a:t>that</a:t>
            </a:r>
            <a:r>
              <a:rPr sz="1150" spc="430" dirty="0">
                <a:latin typeface="Arial MT"/>
                <a:cs typeface="Arial MT"/>
              </a:rPr>
              <a:t> </a:t>
            </a:r>
            <a:r>
              <a:rPr sz="1150" spc="-25" dirty="0">
                <a:latin typeface="Arial MT"/>
                <a:cs typeface="Arial MT"/>
              </a:rPr>
              <a:t>the </a:t>
            </a:r>
            <a:r>
              <a:rPr sz="1150" dirty="0">
                <a:latin typeface="Arial MT"/>
                <a:cs typeface="Arial MT"/>
              </a:rPr>
              <a:t>quality</a:t>
            </a:r>
            <a:r>
              <a:rPr sz="1150" spc="420" dirty="0">
                <a:latin typeface="Arial MT"/>
                <a:cs typeface="Arial MT"/>
              </a:rPr>
              <a:t> </a:t>
            </a:r>
            <a:r>
              <a:rPr sz="1150" dirty="0">
                <a:latin typeface="Arial MT"/>
                <a:cs typeface="Arial MT"/>
              </a:rPr>
              <a:t>of</a:t>
            </a:r>
            <a:r>
              <a:rPr sz="1150" spc="445" dirty="0">
                <a:latin typeface="Arial MT"/>
                <a:cs typeface="Arial MT"/>
              </a:rPr>
              <a:t> </a:t>
            </a:r>
            <a:r>
              <a:rPr sz="1150" dirty="0">
                <a:latin typeface="Arial MT"/>
                <a:cs typeface="Arial MT"/>
              </a:rPr>
              <a:t>the</a:t>
            </a:r>
            <a:r>
              <a:rPr sz="1150" spc="450" dirty="0">
                <a:latin typeface="Arial MT"/>
                <a:cs typeface="Arial MT"/>
              </a:rPr>
              <a:t> </a:t>
            </a:r>
            <a:r>
              <a:rPr sz="1150" dirty="0">
                <a:latin typeface="Arial MT"/>
                <a:cs typeface="Arial MT"/>
              </a:rPr>
              <a:t>water</a:t>
            </a:r>
            <a:r>
              <a:rPr sz="1150" spc="440" dirty="0">
                <a:latin typeface="Arial MT"/>
                <a:cs typeface="Arial MT"/>
              </a:rPr>
              <a:t> </a:t>
            </a:r>
            <a:r>
              <a:rPr sz="1150" dirty="0">
                <a:latin typeface="Arial MT"/>
                <a:cs typeface="Arial MT"/>
              </a:rPr>
              <a:t>introduced</a:t>
            </a:r>
            <a:r>
              <a:rPr sz="1150" spc="440" dirty="0">
                <a:latin typeface="Arial MT"/>
                <a:cs typeface="Arial MT"/>
              </a:rPr>
              <a:t> </a:t>
            </a:r>
            <a:r>
              <a:rPr sz="1150" dirty="0">
                <a:latin typeface="Arial MT"/>
                <a:cs typeface="Arial MT"/>
              </a:rPr>
              <a:t>into</a:t>
            </a:r>
            <a:r>
              <a:rPr sz="1150" spc="425" dirty="0">
                <a:latin typeface="Arial MT"/>
                <a:cs typeface="Arial MT"/>
              </a:rPr>
              <a:t> </a:t>
            </a:r>
            <a:r>
              <a:rPr sz="1150" spc="-25" dirty="0">
                <a:latin typeface="Arial MT"/>
                <a:cs typeface="Arial MT"/>
              </a:rPr>
              <a:t>the </a:t>
            </a:r>
            <a:r>
              <a:rPr sz="1150" dirty="0">
                <a:latin typeface="Arial MT"/>
                <a:cs typeface="Arial MT"/>
              </a:rPr>
              <a:t>bottle</a:t>
            </a:r>
            <a:r>
              <a:rPr sz="1150" spc="470" dirty="0">
                <a:latin typeface="Arial MT"/>
                <a:cs typeface="Arial MT"/>
              </a:rPr>
              <a:t> </a:t>
            </a:r>
            <a:r>
              <a:rPr sz="1150" dirty="0">
                <a:latin typeface="Arial MT"/>
                <a:cs typeface="Arial MT"/>
              </a:rPr>
              <a:t>is</a:t>
            </a:r>
            <a:r>
              <a:rPr sz="1150" spc="475" dirty="0">
                <a:latin typeface="Arial MT"/>
                <a:cs typeface="Arial MT"/>
              </a:rPr>
              <a:t> </a:t>
            </a:r>
            <a:r>
              <a:rPr sz="1150" dirty="0">
                <a:latin typeface="Arial MT"/>
                <a:cs typeface="Arial MT"/>
              </a:rPr>
              <a:t>sterile</a:t>
            </a:r>
            <a:r>
              <a:rPr sz="1150" spc="470" dirty="0">
                <a:latin typeface="Arial MT"/>
                <a:cs typeface="Arial MT"/>
              </a:rPr>
              <a:t> </a:t>
            </a:r>
            <a:r>
              <a:rPr sz="1150" dirty="0">
                <a:latin typeface="Arial MT"/>
                <a:cs typeface="Arial MT"/>
              </a:rPr>
              <a:t>and</a:t>
            </a:r>
            <a:r>
              <a:rPr sz="1150" spc="480" dirty="0">
                <a:latin typeface="Arial MT"/>
                <a:cs typeface="Arial MT"/>
              </a:rPr>
              <a:t> </a:t>
            </a:r>
            <a:r>
              <a:rPr sz="1150" dirty="0">
                <a:latin typeface="Arial MT"/>
                <a:cs typeface="Arial MT"/>
              </a:rPr>
              <a:t>does</a:t>
            </a:r>
            <a:r>
              <a:rPr sz="1150" spc="475" dirty="0">
                <a:latin typeface="Arial MT"/>
                <a:cs typeface="Arial MT"/>
              </a:rPr>
              <a:t> </a:t>
            </a:r>
            <a:r>
              <a:rPr sz="1150" dirty="0">
                <a:latin typeface="Arial MT"/>
                <a:cs typeface="Arial MT"/>
              </a:rPr>
              <a:t>not</a:t>
            </a:r>
            <a:r>
              <a:rPr sz="1150" spc="480" dirty="0">
                <a:latin typeface="Arial MT"/>
                <a:cs typeface="Arial MT"/>
              </a:rPr>
              <a:t> </a:t>
            </a:r>
            <a:r>
              <a:rPr sz="1150" dirty="0">
                <a:latin typeface="Arial MT"/>
                <a:cs typeface="Arial MT"/>
              </a:rPr>
              <a:t>alter</a:t>
            </a:r>
            <a:r>
              <a:rPr sz="1150" spc="470" dirty="0">
                <a:latin typeface="Arial MT"/>
                <a:cs typeface="Arial MT"/>
              </a:rPr>
              <a:t> </a:t>
            </a:r>
            <a:r>
              <a:rPr sz="1150" spc="-25" dirty="0">
                <a:latin typeface="Arial MT"/>
                <a:cs typeface="Arial MT"/>
              </a:rPr>
              <a:t>the</a:t>
            </a:r>
            <a:endParaRPr sz="1150">
              <a:latin typeface="Arial MT"/>
              <a:cs typeface="Arial MT"/>
            </a:endParaRPr>
          </a:p>
        </p:txBody>
      </p:sp>
      <p:sp>
        <p:nvSpPr>
          <p:cNvPr id="9" name="object 9"/>
          <p:cNvSpPr txBox="1"/>
          <p:nvPr/>
        </p:nvSpPr>
        <p:spPr>
          <a:xfrm>
            <a:off x="924558" y="2803996"/>
            <a:ext cx="2986405" cy="678180"/>
          </a:xfrm>
          <a:prstGeom prst="rect">
            <a:avLst/>
          </a:prstGeom>
        </p:spPr>
        <p:txBody>
          <a:bodyPr vert="horz" wrap="square" lIns="0" tIns="74930" rIns="0" bIns="0" rtlCol="0">
            <a:spAutoFit/>
          </a:bodyPr>
          <a:lstStyle/>
          <a:p>
            <a:pPr marL="157480">
              <a:lnSpc>
                <a:spcPct val="100000"/>
              </a:lnSpc>
              <a:spcBef>
                <a:spcPts val="590"/>
              </a:spcBef>
            </a:pPr>
            <a:r>
              <a:rPr sz="1150" dirty="0">
                <a:latin typeface="Arial MT"/>
                <a:cs typeface="Arial MT"/>
              </a:rPr>
              <a:t>characteristics</a:t>
            </a:r>
            <a:r>
              <a:rPr sz="1150" spc="-30" dirty="0">
                <a:latin typeface="Arial MT"/>
                <a:cs typeface="Arial MT"/>
              </a:rPr>
              <a:t> </a:t>
            </a:r>
            <a:r>
              <a:rPr sz="1150" dirty="0">
                <a:latin typeface="Arial MT"/>
                <a:cs typeface="Arial MT"/>
              </a:rPr>
              <a:t>of</a:t>
            </a:r>
            <a:r>
              <a:rPr sz="1150" spc="-30" dirty="0">
                <a:latin typeface="Arial MT"/>
                <a:cs typeface="Arial MT"/>
              </a:rPr>
              <a:t> </a:t>
            </a:r>
            <a:r>
              <a:rPr sz="1150" dirty="0">
                <a:latin typeface="Arial MT"/>
                <a:cs typeface="Arial MT"/>
              </a:rPr>
              <a:t>the</a:t>
            </a:r>
            <a:r>
              <a:rPr sz="1150" spc="-35" dirty="0">
                <a:latin typeface="Arial MT"/>
                <a:cs typeface="Arial MT"/>
              </a:rPr>
              <a:t> </a:t>
            </a:r>
            <a:r>
              <a:rPr sz="1150" dirty="0">
                <a:latin typeface="Arial MT"/>
                <a:cs typeface="Arial MT"/>
              </a:rPr>
              <a:t>beer/sparkling</a:t>
            </a:r>
            <a:r>
              <a:rPr sz="1150" spc="-20" dirty="0">
                <a:latin typeface="Arial MT"/>
                <a:cs typeface="Arial MT"/>
              </a:rPr>
              <a:t> </a:t>
            </a:r>
            <a:r>
              <a:rPr sz="1150" spc="-10" dirty="0">
                <a:latin typeface="Arial MT"/>
                <a:cs typeface="Arial MT"/>
              </a:rPr>
              <a:t>drink.</a:t>
            </a:r>
            <a:endParaRPr sz="1150">
              <a:latin typeface="Arial MT"/>
              <a:cs typeface="Arial MT"/>
            </a:endParaRPr>
          </a:p>
          <a:p>
            <a:pPr marL="156210" marR="5080" indent="-144145">
              <a:lnSpc>
                <a:spcPct val="100899"/>
              </a:lnSpc>
              <a:spcBef>
                <a:spcPts val="480"/>
              </a:spcBef>
              <a:buSzPct val="82608"/>
              <a:buFont typeface="Wingdings"/>
              <a:buChar char=""/>
              <a:tabLst>
                <a:tab pos="157480" algn="l"/>
              </a:tabLst>
            </a:pPr>
            <a:r>
              <a:rPr sz="1150" dirty="0">
                <a:latin typeface="Arial MT"/>
                <a:cs typeface="Arial MT"/>
              </a:rPr>
              <a:t>The</a:t>
            </a:r>
            <a:r>
              <a:rPr sz="1150" spc="50" dirty="0">
                <a:latin typeface="Arial MT"/>
                <a:cs typeface="Arial MT"/>
              </a:rPr>
              <a:t> </a:t>
            </a:r>
            <a:r>
              <a:rPr sz="1150" dirty="0">
                <a:latin typeface="Arial MT"/>
                <a:cs typeface="Arial MT"/>
              </a:rPr>
              <a:t>water</a:t>
            </a:r>
            <a:r>
              <a:rPr sz="1150" spc="45" dirty="0">
                <a:latin typeface="Arial MT"/>
                <a:cs typeface="Arial MT"/>
              </a:rPr>
              <a:t> </a:t>
            </a:r>
            <a:r>
              <a:rPr sz="1150" dirty="0">
                <a:latin typeface="Arial MT"/>
                <a:cs typeface="Arial MT"/>
              </a:rPr>
              <a:t>used</a:t>
            </a:r>
            <a:r>
              <a:rPr sz="1150" spc="45" dirty="0">
                <a:latin typeface="Arial MT"/>
                <a:cs typeface="Arial MT"/>
              </a:rPr>
              <a:t> </a:t>
            </a:r>
            <a:r>
              <a:rPr sz="1150" dirty="0">
                <a:latin typeface="Arial MT"/>
                <a:cs typeface="Arial MT"/>
              </a:rPr>
              <a:t>in</a:t>
            </a:r>
            <a:r>
              <a:rPr sz="1150" spc="55" dirty="0">
                <a:latin typeface="Arial MT"/>
                <a:cs typeface="Arial MT"/>
              </a:rPr>
              <a:t> </a:t>
            </a:r>
            <a:r>
              <a:rPr sz="1150" dirty="0">
                <a:latin typeface="Arial MT"/>
                <a:cs typeface="Arial MT"/>
              </a:rPr>
              <a:t>the</a:t>
            </a:r>
            <a:r>
              <a:rPr sz="1150" spc="50" dirty="0">
                <a:latin typeface="Arial MT"/>
                <a:cs typeface="Arial MT"/>
              </a:rPr>
              <a:t> </a:t>
            </a:r>
            <a:r>
              <a:rPr sz="1150" dirty="0">
                <a:latin typeface="Arial MT"/>
                <a:cs typeface="Arial MT"/>
              </a:rPr>
              <a:t>system</a:t>
            </a:r>
            <a:r>
              <a:rPr sz="1150" spc="60" dirty="0">
                <a:latin typeface="Arial MT"/>
                <a:cs typeface="Arial MT"/>
              </a:rPr>
              <a:t> </a:t>
            </a:r>
            <a:r>
              <a:rPr sz="1150" dirty="0">
                <a:latin typeface="Arial MT"/>
                <a:cs typeface="Arial MT"/>
              </a:rPr>
              <a:t>must</a:t>
            </a:r>
            <a:r>
              <a:rPr sz="1150" spc="50" dirty="0">
                <a:latin typeface="Arial MT"/>
                <a:cs typeface="Arial MT"/>
              </a:rPr>
              <a:t> </a:t>
            </a:r>
            <a:r>
              <a:rPr sz="1150" dirty="0">
                <a:latin typeface="Arial MT"/>
                <a:cs typeface="Arial MT"/>
              </a:rPr>
              <a:t>have</a:t>
            </a:r>
            <a:r>
              <a:rPr sz="1150" spc="55" dirty="0">
                <a:latin typeface="Arial MT"/>
                <a:cs typeface="Arial MT"/>
              </a:rPr>
              <a:t> </a:t>
            </a:r>
            <a:r>
              <a:rPr sz="1150" spc="-50" dirty="0">
                <a:latin typeface="Arial MT"/>
                <a:cs typeface="Arial MT"/>
              </a:rPr>
              <a:t>a 	</a:t>
            </a:r>
            <a:r>
              <a:rPr sz="1150" dirty="0">
                <a:latin typeface="Arial MT"/>
                <a:cs typeface="Arial MT"/>
              </a:rPr>
              <a:t>hardness</a:t>
            </a:r>
            <a:r>
              <a:rPr sz="1150" spc="5" dirty="0">
                <a:latin typeface="Arial MT"/>
                <a:cs typeface="Arial MT"/>
              </a:rPr>
              <a:t> </a:t>
            </a:r>
            <a:r>
              <a:rPr sz="1150" dirty="0">
                <a:latin typeface="Arial MT"/>
                <a:cs typeface="Arial MT"/>
              </a:rPr>
              <a:t>of</a:t>
            </a:r>
            <a:r>
              <a:rPr sz="1150" spc="-15" dirty="0">
                <a:latin typeface="Arial MT"/>
                <a:cs typeface="Arial MT"/>
              </a:rPr>
              <a:t> </a:t>
            </a:r>
            <a:r>
              <a:rPr sz="1150" dirty="0">
                <a:latin typeface="Arial MT"/>
                <a:cs typeface="Arial MT"/>
              </a:rPr>
              <a:t>&lt;</a:t>
            </a:r>
            <a:r>
              <a:rPr sz="1150" spc="-30" dirty="0">
                <a:latin typeface="Arial MT"/>
                <a:cs typeface="Arial MT"/>
              </a:rPr>
              <a:t> </a:t>
            </a:r>
            <a:r>
              <a:rPr sz="1150" dirty="0">
                <a:latin typeface="Arial MT"/>
                <a:cs typeface="Arial MT"/>
              </a:rPr>
              <a:t>1</a:t>
            </a:r>
            <a:r>
              <a:rPr sz="1150" spc="-15" dirty="0">
                <a:latin typeface="Arial MT"/>
                <a:cs typeface="Arial MT"/>
              </a:rPr>
              <a:t> </a:t>
            </a:r>
            <a:r>
              <a:rPr sz="1150" spc="-25" dirty="0">
                <a:latin typeface="Arial MT"/>
                <a:cs typeface="Arial MT"/>
              </a:rPr>
              <a:t>ºf.</a:t>
            </a:r>
            <a:endParaRPr sz="1150">
              <a:latin typeface="Arial MT"/>
              <a:cs typeface="Arial MT"/>
            </a:endParaRPr>
          </a:p>
        </p:txBody>
      </p:sp>
      <p:sp>
        <p:nvSpPr>
          <p:cNvPr id="10" name="object 10"/>
          <p:cNvSpPr txBox="1"/>
          <p:nvPr/>
        </p:nvSpPr>
        <p:spPr>
          <a:xfrm>
            <a:off x="924558" y="3519918"/>
            <a:ext cx="2985135" cy="553085"/>
          </a:xfrm>
          <a:prstGeom prst="rect">
            <a:avLst/>
          </a:prstGeom>
        </p:spPr>
        <p:txBody>
          <a:bodyPr vert="horz" wrap="square" lIns="0" tIns="12700" rIns="0" bIns="0" rtlCol="0">
            <a:spAutoFit/>
          </a:bodyPr>
          <a:lstStyle/>
          <a:p>
            <a:pPr marL="156210" marR="5080" indent="-144145">
              <a:lnSpc>
                <a:spcPct val="100000"/>
              </a:lnSpc>
              <a:spcBef>
                <a:spcPts val="100"/>
              </a:spcBef>
              <a:buSzPct val="82608"/>
              <a:buFont typeface="Wingdings"/>
              <a:buChar char=""/>
              <a:tabLst>
                <a:tab pos="157480" algn="l"/>
                <a:tab pos="562610" algn="l"/>
                <a:tab pos="1239520" algn="l"/>
                <a:tab pos="2134870" algn="l"/>
                <a:tab pos="2492375" algn="l"/>
              </a:tabLst>
            </a:pPr>
            <a:r>
              <a:rPr sz="1150" spc="-25" dirty="0">
                <a:latin typeface="Arial MT"/>
                <a:cs typeface="Arial MT"/>
              </a:rPr>
              <a:t>The</a:t>
            </a:r>
            <a:r>
              <a:rPr sz="1150" dirty="0">
                <a:latin typeface="Arial MT"/>
                <a:cs typeface="Arial MT"/>
              </a:rPr>
              <a:t>	</a:t>
            </a:r>
            <a:r>
              <a:rPr sz="1150" spc="-10" dirty="0">
                <a:latin typeface="Arial MT"/>
                <a:cs typeface="Arial MT"/>
              </a:rPr>
              <a:t>foaming</a:t>
            </a:r>
            <a:r>
              <a:rPr sz="1150" dirty="0">
                <a:latin typeface="Arial MT"/>
                <a:cs typeface="Arial MT"/>
              </a:rPr>
              <a:t>	</a:t>
            </a:r>
            <a:r>
              <a:rPr sz="1150" spc="-10" dirty="0">
                <a:latin typeface="Arial MT"/>
                <a:cs typeface="Arial MT"/>
              </a:rPr>
              <a:t>instructions</a:t>
            </a:r>
            <a:r>
              <a:rPr sz="1150" dirty="0">
                <a:latin typeface="Arial MT"/>
                <a:cs typeface="Arial MT"/>
              </a:rPr>
              <a:t>	</a:t>
            </a:r>
            <a:r>
              <a:rPr sz="1150" spc="-20" dirty="0">
                <a:latin typeface="Arial MT"/>
                <a:cs typeface="Arial MT"/>
              </a:rPr>
              <a:t>will</a:t>
            </a:r>
            <a:r>
              <a:rPr sz="1150" dirty="0">
                <a:latin typeface="Arial MT"/>
                <a:cs typeface="Arial MT"/>
              </a:rPr>
              <a:t>	</a:t>
            </a:r>
            <a:r>
              <a:rPr sz="1150" spc="-10" dirty="0">
                <a:latin typeface="Arial MT"/>
                <a:cs typeface="Arial MT"/>
              </a:rPr>
              <a:t>change 	</a:t>
            </a:r>
            <a:r>
              <a:rPr sz="1150" dirty="0">
                <a:latin typeface="Arial MT"/>
                <a:cs typeface="Arial MT"/>
              </a:rPr>
              <a:t>depending</a:t>
            </a:r>
            <a:r>
              <a:rPr sz="1150" spc="5" dirty="0">
                <a:latin typeface="Arial MT"/>
                <a:cs typeface="Arial MT"/>
              </a:rPr>
              <a:t> </a:t>
            </a:r>
            <a:r>
              <a:rPr sz="1150" dirty="0">
                <a:latin typeface="Arial MT"/>
                <a:cs typeface="Arial MT"/>
              </a:rPr>
              <a:t>on</a:t>
            </a:r>
            <a:r>
              <a:rPr sz="1150" spc="-15" dirty="0">
                <a:latin typeface="Arial MT"/>
                <a:cs typeface="Arial MT"/>
              </a:rPr>
              <a:t> </a:t>
            </a:r>
            <a:r>
              <a:rPr sz="1150" dirty="0">
                <a:latin typeface="Arial MT"/>
                <a:cs typeface="Arial MT"/>
              </a:rPr>
              <a:t>the</a:t>
            </a:r>
            <a:r>
              <a:rPr sz="1150" spc="-40" dirty="0">
                <a:latin typeface="Arial MT"/>
                <a:cs typeface="Arial MT"/>
              </a:rPr>
              <a:t> </a:t>
            </a:r>
            <a:r>
              <a:rPr sz="1150" dirty="0">
                <a:latin typeface="Arial MT"/>
                <a:cs typeface="Arial MT"/>
              </a:rPr>
              <a:t>product</a:t>
            </a:r>
            <a:r>
              <a:rPr sz="1150" spc="-10" dirty="0">
                <a:latin typeface="Arial MT"/>
                <a:cs typeface="Arial MT"/>
              </a:rPr>
              <a:t> </a:t>
            </a:r>
            <a:r>
              <a:rPr sz="1150" dirty="0">
                <a:latin typeface="Arial MT"/>
                <a:cs typeface="Arial MT"/>
              </a:rPr>
              <a:t>to</a:t>
            </a:r>
            <a:r>
              <a:rPr sz="1150" spc="-40" dirty="0">
                <a:latin typeface="Arial MT"/>
                <a:cs typeface="Arial MT"/>
              </a:rPr>
              <a:t> </a:t>
            </a:r>
            <a:r>
              <a:rPr sz="1150" dirty="0">
                <a:latin typeface="Arial MT"/>
                <a:cs typeface="Arial MT"/>
              </a:rPr>
              <a:t>be</a:t>
            </a:r>
            <a:r>
              <a:rPr sz="1150" spc="-15" dirty="0">
                <a:latin typeface="Arial MT"/>
                <a:cs typeface="Arial MT"/>
              </a:rPr>
              <a:t> </a:t>
            </a:r>
            <a:r>
              <a:rPr sz="1150" spc="-10" dirty="0">
                <a:latin typeface="Arial MT"/>
                <a:cs typeface="Arial MT"/>
              </a:rPr>
              <a:t>foamed:</a:t>
            </a:r>
            <a:endParaRPr sz="1150">
              <a:latin typeface="Arial MT"/>
              <a:cs typeface="Arial MT"/>
            </a:endParaRPr>
          </a:p>
          <a:p>
            <a:pPr marL="470534" lvl="1" indent="-235585">
              <a:lnSpc>
                <a:spcPct val="100000"/>
              </a:lnSpc>
              <a:spcBef>
                <a:spcPts val="15"/>
              </a:spcBef>
              <a:buFont typeface="Wingdings"/>
              <a:buChar char=""/>
              <a:tabLst>
                <a:tab pos="470534" algn="l"/>
              </a:tabLst>
            </a:pPr>
            <a:r>
              <a:rPr sz="1150" dirty="0">
                <a:latin typeface="Arial MT"/>
                <a:cs typeface="Arial MT"/>
              </a:rPr>
              <a:t>Beer</a:t>
            </a:r>
            <a:r>
              <a:rPr sz="1150" spc="-5" dirty="0">
                <a:latin typeface="Arial MT"/>
                <a:cs typeface="Arial MT"/>
              </a:rPr>
              <a:t> </a:t>
            </a:r>
            <a:r>
              <a:rPr sz="1150" spc="-10" dirty="0">
                <a:latin typeface="Arial MT"/>
                <a:cs typeface="Arial MT"/>
              </a:rPr>
              <a:t>15-</a:t>
            </a:r>
            <a:r>
              <a:rPr sz="1150" dirty="0">
                <a:latin typeface="Arial MT"/>
                <a:cs typeface="Arial MT"/>
              </a:rPr>
              <a:t>21</a:t>
            </a:r>
            <a:r>
              <a:rPr sz="1150" spc="-5" dirty="0">
                <a:latin typeface="Arial MT"/>
                <a:cs typeface="Arial MT"/>
              </a:rPr>
              <a:t> </a:t>
            </a:r>
            <a:r>
              <a:rPr sz="1150" spc="-20" dirty="0">
                <a:latin typeface="Arial MT"/>
                <a:cs typeface="Arial MT"/>
              </a:rPr>
              <a:t>bar;</a:t>
            </a:r>
            <a:endParaRPr sz="1150">
              <a:latin typeface="Arial MT"/>
              <a:cs typeface="Arial MT"/>
            </a:endParaRPr>
          </a:p>
        </p:txBody>
      </p:sp>
      <p:pic>
        <p:nvPicPr>
          <p:cNvPr id="11" name="object 11"/>
          <p:cNvPicPr/>
          <p:nvPr/>
        </p:nvPicPr>
        <p:blipFill>
          <a:blip r:embed="rId5" cstate="print"/>
          <a:stretch>
            <a:fillRect/>
          </a:stretch>
        </p:blipFill>
        <p:spPr>
          <a:xfrm>
            <a:off x="7191755" y="4594859"/>
            <a:ext cx="2721864" cy="1758695"/>
          </a:xfrm>
          <a:prstGeom prst="rect">
            <a:avLst/>
          </a:prstGeom>
        </p:spPr>
      </p:pic>
      <p:grpSp>
        <p:nvGrpSpPr>
          <p:cNvPr id="12" name="object 12"/>
          <p:cNvGrpSpPr/>
          <p:nvPr/>
        </p:nvGrpSpPr>
        <p:grpSpPr>
          <a:xfrm>
            <a:off x="2923031" y="4250435"/>
            <a:ext cx="1303020" cy="1681480"/>
            <a:chOff x="2923031" y="4250435"/>
            <a:chExt cx="1303020" cy="1681480"/>
          </a:xfrm>
        </p:grpSpPr>
        <p:pic>
          <p:nvPicPr>
            <p:cNvPr id="13" name="object 13"/>
            <p:cNvPicPr/>
            <p:nvPr/>
          </p:nvPicPr>
          <p:blipFill>
            <a:blip r:embed="rId6" cstate="print"/>
            <a:stretch>
              <a:fillRect/>
            </a:stretch>
          </p:blipFill>
          <p:spPr>
            <a:xfrm>
              <a:off x="2935223" y="4258055"/>
              <a:ext cx="1280159" cy="1662683"/>
            </a:xfrm>
            <a:prstGeom prst="rect">
              <a:avLst/>
            </a:prstGeom>
          </p:spPr>
        </p:pic>
        <p:sp>
          <p:nvSpPr>
            <p:cNvPr id="14" name="object 14"/>
            <p:cNvSpPr/>
            <p:nvPr/>
          </p:nvSpPr>
          <p:spPr>
            <a:xfrm>
              <a:off x="2930651" y="4258055"/>
              <a:ext cx="1287780" cy="1666239"/>
            </a:xfrm>
            <a:custGeom>
              <a:avLst/>
              <a:gdLst/>
              <a:ahLst/>
              <a:cxnLst/>
              <a:rect l="l" t="t" r="r" b="b"/>
              <a:pathLst>
                <a:path w="1287779" h="1666239">
                  <a:moveTo>
                    <a:pt x="0" y="0"/>
                  </a:moveTo>
                  <a:lnTo>
                    <a:pt x="1287780" y="0"/>
                  </a:lnTo>
                  <a:lnTo>
                    <a:pt x="1287780" y="1665731"/>
                  </a:lnTo>
                  <a:lnTo>
                    <a:pt x="0" y="1665731"/>
                  </a:lnTo>
                  <a:lnTo>
                    <a:pt x="0" y="0"/>
                  </a:lnTo>
                  <a:close/>
                </a:path>
              </a:pathLst>
            </a:custGeom>
            <a:ln w="15240">
              <a:solidFill>
                <a:srgbClr val="000000"/>
              </a:solidFill>
            </a:ln>
          </p:spPr>
          <p:txBody>
            <a:bodyPr wrap="square" lIns="0" tIns="0" rIns="0" bIns="0" rtlCol="0"/>
            <a:lstStyle/>
            <a:p>
              <a:endParaRPr/>
            </a:p>
          </p:txBody>
        </p:sp>
      </p:grpSp>
      <p:grpSp>
        <p:nvGrpSpPr>
          <p:cNvPr id="15" name="object 15"/>
          <p:cNvGrpSpPr/>
          <p:nvPr/>
        </p:nvGrpSpPr>
        <p:grpSpPr>
          <a:xfrm>
            <a:off x="7943088" y="2142744"/>
            <a:ext cx="1219200" cy="2179320"/>
            <a:chOff x="7943088" y="2142744"/>
            <a:chExt cx="1219200" cy="2179320"/>
          </a:xfrm>
        </p:grpSpPr>
        <p:pic>
          <p:nvPicPr>
            <p:cNvPr id="16" name="object 16"/>
            <p:cNvPicPr/>
            <p:nvPr/>
          </p:nvPicPr>
          <p:blipFill>
            <a:blip r:embed="rId7" cstate="print"/>
            <a:stretch>
              <a:fillRect/>
            </a:stretch>
          </p:blipFill>
          <p:spPr>
            <a:xfrm>
              <a:off x="7952232" y="2154936"/>
              <a:ext cx="1200912" cy="2157983"/>
            </a:xfrm>
            <a:prstGeom prst="rect">
              <a:avLst/>
            </a:prstGeom>
          </p:spPr>
        </p:pic>
        <p:sp>
          <p:nvSpPr>
            <p:cNvPr id="17" name="object 17"/>
            <p:cNvSpPr/>
            <p:nvPr/>
          </p:nvSpPr>
          <p:spPr>
            <a:xfrm>
              <a:off x="7950708" y="2150364"/>
              <a:ext cx="1203960" cy="2164080"/>
            </a:xfrm>
            <a:custGeom>
              <a:avLst/>
              <a:gdLst/>
              <a:ahLst/>
              <a:cxnLst/>
              <a:rect l="l" t="t" r="r" b="b"/>
              <a:pathLst>
                <a:path w="1203959" h="2164079">
                  <a:moveTo>
                    <a:pt x="0" y="0"/>
                  </a:moveTo>
                  <a:lnTo>
                    <a:pt x="1203960" y="0"/>
                  </a:lnTo>
                  <a:lnTo>
                    <a:pt x="1203960" y="2164079"/>
                  </a:lnTo>
                  <a:lnTo>
                    <a:pt x="0" y="2164079"/>
                  </a:lnTo>
                  <a:lnTo>
                    <a:pt x="0" y="0"/>
                  </a:lnTo>
                  <a:close/>
                </a:path>
              </a:pathLst>
            </a:custGeom>
            <a:ln w="15240">
              <a:solidFill>
                <a:srgbClr val="000000"/>
              </a:solidFill>
            </a:ln>
          </p:spPr>
          <p:txBody>
            <a:bodyPr wrap="square" lIns="0" tIns="0" rIns="0" bIns="0" rtlCol="0"/>
            <a:lstStyle/>
            <a:p>
              <a:endParaRPr/>
            </a:p>
          </p:txBody>
        </p:sp>
      </p:grpSp>
      <p:sp>
        <p:nvSpPr>
          <p:cNvPr id="18" name="object 18"/>
          <p:cNvSpPr txBox="1"/>
          <p:nvPr/>
        </p:nvSpPr>
        <p:spPr>
          <a:xfrm>
            <a:off x="4228570" y="4723885"/>
            <a:ext cx="2913380" cy="1873885"/>
          </a:xfrm>
          <a:prstGeom prst="rect">
            <a:avLst/>
          </a:prstGeom>
        </p:spPr>
        <p:txBody>
          <a:bodyPr vert="horz" wrap="square" lIns="0" tIns="12700" rIns="0" bIns="0" rtlCol="0">
            <a:spAutoFit/>
          </a:bodyPr>
          <a:lstStyle/>
          <a:p>
            <a:pPr marL="231775" indent="-219075">
              <a:lnSpc>
                <a:spcPct val="100000"/>
              </a:lnSpc>
              <a:spcBef>
                <a:spcPts val="100"/>
              </a:spcBef>
              <a:buSzPct val="82608"/>
              <a:buFont typeface="Wingdings"/>
              <a:buChar char=""/>
              <a:tabLst>
                <a:tab pos="231775" algn="l"/>
              </a:tabLst>
            </a:pPr>
            <a:r>
              <a:rPr sz="1150" spc="-10" dirty="0">
                <a:solidFill>
                  <a:srgbClr val="0000CC"/>
                </a:solidFill>
                <a:latin typeface="Arial MT"/>
                <a:cs typeface="Arial MT"/>
              </a:rPr>
              <a:t>Advantages:</a:t>
            </a:r>
            <a:endParaRPr sz="1150">
              <a:latin typeface="Arial MT"/>
              <a:cs typeface="Arial MT"/>
            </a:endParaRPr>
          </a:p>
          <a:p>
            <a:pPr marL="528955" marR="5080" lvl="1" indent="-144780" algn="just">
              <a:lnSpc>
                <a:spcPts val="1190"/>
              </a:lnSpc>
              <a:spcBef>
                <a:spcPts val="1025"/>
              </a:spcBef>
              <a:buSzPct val="85000"/>
              <a:buFont typeface="Wingdings"/>
              <a:buChar char=""/>
              <a:tabLst>
                <a:tab pos="528955" algn="l"/>
              </a:tabLst>
            </a:pPr>
            <a:r>
              <a:rPr sz="1000" dirty="0">
                <a:latin typeface="Arial MT"/>
                <a:cs typeface="Arial MT"/>
              </a:rPr>
              <a:t>Constant</a:t>
            </a:r>
            <a:r>
              <a:rPr sz="1000" spc="30" dirty="0">
                <a:latin typeface="Arial MT"/>
                <a:cs typeface="Arial MT"/>
              </a:rPr>
              <a:t> </a:t>
            </a:r>
            <a:r>
              <a:rPr sz="1000" dirty="0">
                <a:latin typeface="Arial MT"/>
                <a:cs typeface="Arial MT"/>
              </a:rPr>
              <a:t>foaming</a:t>
            </a:r>
            <a:r>
              <a:rPr sz="1000" spc="35" dirty="0">
                <a:latin typeface="Arial MT"/>
                <a:cs typeface="Arial MT"/>
              </a:rPr>
              <a:t> </a:t>
            </a:r>
            <a:r>
              <a:rPr sz="1000" dirty="0">
                <a:latin typeface="Arial MT"/>
                <a:cs typeface="Arial MT"/>
              </a:rPr>
              <a:t>effect</a:t>
            </a:r>
            <a:r>
              <a:rPr sz="1000" spc="30" dirty="0">
                <a:latin typeface="Arial MT"/>
                <a:cs typeface="Arial MT"/>
              </a:rPr>
              <a:t> </a:t>
            </a:r>
            <a:r>
              <a:rPr sz="1000" dirty="0">
                <a:latin typeface="Arial MT"/>
                <a:cs typeface="Arial MT"/>
              </a:rPr>
              <a:t>even</a:t>
            </a:r>
            <a:r>
              <a:rPr sz="1000" spc="25" dirty="0">
                <a:latin typeface="Arial MT"/>
                <a:cs typeface="Arial MT"/>
              </a:rPr>
              <a:t> </a:t>
            </a:r>
            <a:r>
              <a:rPr sz="1000" dirty="0">
                <a:latin typeface="Arial MT"/>
                <a:cs typeface="Arial MT"/>
              </a:rPr>
              <a:t>if</a:t>
            </a:r>
            <a:r>
              <a:rPr sz="1000" spc="45" dirty="0">
                <a:latin typeface="Arial MT"/>
                <a:cs typeface="Arial MT"/>
              </a:rPr>
              <a:t> </a:t>
            </a:r>
            <a:r>
              <a:rPr sz="1000" dirty="0">
                <a:latin typeface="Arial MT"/>
                <a:cs typeface="Arial MT"/>
              </a:rPr>
              <a:t>the</a:t>
            </a:r>
            <a:r>
              <a:rPr sz="1000" spc="15" dirty="0">
                <a:latin typeface="Arial MT"/>
                <a:cs typeface="Arial MT"/>
              </a:rPr>
              <a:t> </a:t>
            </a:r>
            <a:r>
              <a:rPr sz="1000" spc="-20" dirty="0">
                <a:latin typeface="Arial MT"/>
                <a:cs typeface="Arial MT"/>
              </a:rPr>
              <a:t>speed </a:t>
            </a:r>
            <a:r>
              <a:rPr sz="1000" dirty="0">
                <a:latin typeface="Arial MT"/>
                <a:cs typeface="Arial MT"/>
              </a:rPr>
              <a:t>of</a:t>
            </a:r>
            <a:r>
              <a:rPr sz="1000" spc="-30" dirty="0">
                <a:latin typeface="Arial MT"/>
                <a:cs typeface="Arial MT"/>
              </a:rPr>
              <a:t> </a:t>
            </a:r>
            <a:r>
              <a:rPr sz="1000" dirty="0">
                <a:latin typeface="Arial MT"/>
                <a:cs typeface="Arial MT"/>
              </a:rPr>
              <a:t>the</a:t>
            </a:r>
            <a:r>
              <a:rPr sz="1000" spc="-35" dirty="0">
                <a:latin typeface="Arial MT"/>
                <a:cs typeface="Arial MT"/>
              </a:rPr>
              <a:t> </a:t>
            </a:r>
            <a:r>
              <a:rPr sz="1000" dirty="0">
                <a:latin typeface="Arial MT"/>
                <a:cs typeface="Arial MT"/>
              </a:rPr>
              <a:t>filling</a:t>
            </a:r>
            <a:r>
              <a:rPr sz="1000" spc="-40" dirty="0">
                <a:latin typeface="Arial MT"/>
                <a:cs typeface="Arial MT"/>
              </a:rPr>
              <a:t> </a:t>
            </a:r>
            <a:r>
              <a:rPr sz="1000" dirty="0">
                <a:latin typeface="Arial MT"/>
                <a:cs typeface="Arial MT"/>
              </a:rPr>
              <a:t>device</a:t>
            </a:r>
            <a:r>
              <a:rPr sz="1000" spc="-40" dirty="0">
                <a:latin typeface="Arial MT"/>
                <a:cs typeface="Arial MT"/>
              </a:rPr>
              <a:t> </a:t>
            </a:r>
            <a:r>
              <a:rPr sz="1000" dirty="0">
                <a:latin typeface="Arial MT"/>
                <a:cs typeface="Arial MT"/>
              </a:rPr>
              <a:t>is</a:t>
            </a:r>
            <a:r>
              <a:rPr sz="1000" spc="-35" dirty="0">
                <a:latin typeface="Arial MT"/>
                <a:cs typeface="Arial MT"/>
              </a:rPr>
              <a:t> </a:t>
            </a:r>
            <a:r>
              <a:rPr sz="1000" spc="-10" dirty="0">
                <a:latin typeface="Arial MT"/>
                <a:cs typeface="Arial MT"/>
              </a:rPr>
              <a:t>changed;</a:t>
            </a:r>
            <a:endParaRPr sz="1000">
              <a:latin typeface="Arial MT"/>
              <a:cs typeface="Arial MT"/>
            </a:endParaRPr>
          </a:p>
          <a:p>
            <a:pPr marL="528955" marR="5080" lvl="1" indent="-144780" algn="just">
              <a:lnSpc>
                <a:spcPts val="1190"/>
              </a:lnSpc>
              <a:spcBef>
                <a:spcPts val="490"/>
              </a:spcBef>
              <a:buSzPct val="85000"/>
              <a:buFont typeface="Wingdings"/>
              <a:buChar char=""/>
              <a:tabLst>
                <a:tab pos="528955" algn="l"/>
              </a:tabLst>
            </a:pPr>
            <a:r>
              <a:rPr sz="1000" dirty="0">
                <a:latin typeface="Arial MT"/>
                <a:cs typeface="Arial MT"/>
              </a:rPr>
              <a:t>No</a:t>
            </a:r>
            <a:r>
              <a:rPr sz="1000" spc="375" dirty="0">
                <a:latin typeface="Arial MT"/>
                <a:cs typeface="Arial MT"/>
              </a:rPr>
              <a:t> </a:t>
            </a:r>
            <a:r>
              <a:rPr sz="1000" dirty="0">
                <a:latin typeface="Arial MT"/>
                <a:cs typeface="Arial MT"/>
              </a:rPr>
              <a:t>intervention</a:t>
            </a:r>
            <a:r>
              <a:rPr sz="1000" spc="360" dirty="0">
                <a:latin typeface="Arial MT"/>
                <a:cs typeface="Arial MT"/>
              </a:rPr>
              <a:t> </a:t>
            </a:r>
            <a:r>
              <a:rPr sz="1000" dirty="0">
                <a:latin typeface="Arial MT"/>
                <a:cs typeface="Arial MT"/>
              </a:rPr>
              <a:t>by</a:t>
            </a:r>
            <a:r>
              <a:rPr sz="1000" spc="350" dirty="0">
                <a:latin typeface="Arial MT"/>
                <a:cs typeface="Arial MT"/>
              </a:rPr>
              <a:t> </a:t>
            </a:r>
            <a:r>
              <a:rPr sz="1000" dirty="0">
                <a:latin typeface="Arial MT"/>
                <a:cs typeface="Arial MT"/>
              </a:rPr>
              <a:t>the</a:t>
            </a:r>
            <a:r>
              <a:rPr sz="1000" spc="370" dirty="0">
                <a:latin typeface="Arial MT"/>
                <a:cs typeface="Arial MT"/>
              </a:rPr>
              <a:t> </a:t>
            </a:r>
            <a:r>
              <a:rPr sz="1000" dirty="0">
                <a:latin typeface="Arial MT"/>
                <a:cs typeface="Arial MT"/>
              </a:rPr>
              <a:t>operator</a:t>
            </a:r>
            <a:r>
              <a:rPr sz="1000" spc="380" dirty="0">
                <a:latin typeface="Arial MT"/>
                <a:cs typeface="Arial MT"/>
              </a:rPr>
              <a:t> </a:t>
            </a:r>
            <a:r>
              <a:rPr sz="1000" spc="-10" dirty="0">
                <a:latin typeface="Arial MT"/>
                <a:cs typeface="Arial MT"/>
              </a:rPr>
              <a:t>during production;</a:t>
            </a:r>
            <a:endParaRPr sz="1000">
              <a:latin typeface="Arial MT"/>
              <a:cs typeface="Arial MT"/>
            </a:endParaRPr>
          </a:p>
          <a:p>
            <a:pPr marL="528955" marR="5080" lvl="1" indent="-144780" algn="just">
              <a:lnSpc>
                <a:spcPts val="1190"/>
              </a:lnSpc>
              <a:spcBef>
                <a:spcPts val="500"/>
              </a:spcBef>
              <a:buSzPct val="85000"/>
              <a:buFont typeface="Wingdings"/>
              <a:buChar char=""/>
              <a:tabLst>
                <a:tab pos="528955" algn="l"/>
              </a:tabLst>
            </a:pPr>
            <a:r>
              <a:rPr sz="1000" dirty="0">
                <a:latin typeface="Arial MT"/>
                <a:cs typeface="Arial MT"/>
              </a:rPr>
              <a:t>Same</a:t>
            </a:r>
            <a:r>
              <a:rPr sz="1000" spc="330" dirty="0">
                <a:latin typeface="Arial MT"/>
                <a:cs typeface="Arial MT"/>
              </a:rPr>
              <a:t> </a:t>
            </a:r>
            <a:r>
              <a:rPr sz="1000" dirty="0">
                <a:latin typeface="Arial MT"/>
                <a:cs typeface="Arial MT"/>
              </a:rPr>
              <a:t>foaming</a:t>
            </a:r>
            <a:r>
              <a:rPr sz="1000" spc="335" dirty="0">
                <a:latin typeface="Arial MT"/>
                <a:cs typeface="Arial MT"/>
              </a:rPr>
              <a:t> </a:t>
            </a:r>
            <a:r>
              <a:rPr sz="1000" dirty="0">
                <a:latin typeface="Arial MT"/>
                <a:cs typeface="Arial MT"/>
              </a:rPr>
              <a:t>effect</a:t>
            </a:r>
            <a:r>
              <a:rPr sz="1000" spc="345" dirty="0">
                <a:latin typeface="Arial MT"/>
                <a:cs typeface="Arial MT"/>
              </a:rPr>
              <a:t> </a:t>
            </a:r>
            <a:r>
              <a:rPr sz="1000" dirty="0">
                <a:latin typeface="Arial MT"/>
                <a:cs typeface="Arial MT"/>
              </a:rPr>
              <a:t>regardless</a:t>
            </a:r>
            <a:r>
              <a:rPr sz="1000" spc="345" dirty="0">
                <a:latin typeface="Arial MT"/>
                <a:cs typeface="Arial MT"/>
              </a:rPr>
              <a:t> </a:t>
            </a:r>
            <a:r>
              <a:rPr sz="1000" dirty="0">
                <a:latin typeface="Arial MT"/>
                <a:cs typeface="Arial MT"/>
              </a:rPr>
              <a:t>of</a:t>
            </a:r>
            <a:r>
              <a:rPr sz="1000" spc="345" dirty="0">
                <a:latin typeface="Arial MT"/>
                <a:cs typeface="Arial MT"/>
              </a:rPr>
              <a:t> </a:t>
            </a:r>
            <a:r>
              <a:rPr sz="1000" spc="-25" dirty="0">
                <a:latin typeface="Arial MT"/>
                <a:cs typeface="Arial MT"/>
              </a:rPr>
              <a:t>the </a:t>
            </a:r>
            <a:r>
              <a:rPr sz="1000" spc="-10" dirty="0">
                <a:latin typeface="Arial MT"/>
                <a:cs typeface="Arial MT"/>
              </a:rPr>
              <a:t>position</a:t>
            </a:r>
            <a:r>
              <a:rPr sz="1000" spc="-30" dirty="0">
                <a:latin typeface="Arial MT"/>
                <a:cs typeface="Arial MT"/>
              </a:rPr>
              <a:t> </a:t>
            </a:r>
            <a:r>
              <a:rPr sz="1000" dirty="0">
                <a:latin typeface="Arial MT"/>
                <a:cs typeface="Arial MT"/>
              </a:rPr>
              <a:t>of the</a:t>
            </a:r>
            <a:r>
              <a:rPr sz="1000" spc="-20" dirty="0">
                <a:latin typeface="Arial MT"/>
                <a:cs typeface="Arial MT"/>
              </a:rPr>
              <a:t> </a:t>
            </a:r>
            <a:r>
              <a:rPr sz="1000" dirty="0">
                <a:latin typeface="Arial MT"/>
                <a:cs typeface="Arial MT"/>
              </a:rPr>
              <a:t>foaming</a:t>
            </a:r>
            <a:r>
              <a:rPr sz="1000" spc="-45" dirty="0">
                <a:latin typeface="Arial MT"/>
                <a:cs typeface="Arial MT"/>
              </a:rPr>
              <a:t> </a:t>
            </a:r>
            <a:r>
              <a:rPr sz="1000" spc="-10" dirty="0">
                <a:latin typeface="Arial MT"/>
                <a:cs typeface="Arial MT"/>
              </a:rPr>
              <a:t>device;</a:t>
            </a:r>
            <a:endParaRPr sz="1000">
              <a:latin typeface="Arial MT"/>
              <a:cs typeface="Arial MT"/>
            </a:endParaRPr>
          </a:p>
          <a:p>
            <a:pPr marL="528955" marR="5080" lvl="1" indent="-144780" algn="just">
              <a:lnSpc>
                <a:spcPts val="1190"/>
              </a:lnSpc>
              <a:spcBef>
                <a:spcPts val="489"/>
              </a:spcBef>
              <a:buSzPct val="85000"/>
              <a:buFont typeface="Wingdings"/>
              <a:buChar char=""/>
              <a:tabLst>
                <a:tab pos="528955" algn="l"/>
              </a:tabLst>
            </a:pPr>
            <a:r>
              <a:rPr sz="1000" dirty="0">
                <a:latin typeface="Arial MT"/>
                <a:cs typeface="Arial MT"/>
              </a:rPr>
              <a:t>The</a:t>
            </a:r>
            <a:r>
              <a:rPr sz="1000" spc="5" dirty="0">
                <a:latin typeface="Arial MT"/>
                <a:cs typeface="Arial MT"/>
              </a:rPr>
              <a:t> </a:t>
            </a:r>
            <a:r>
              <a:rPr sz="1000" dirty="0">
                <a:latin typeface="Arial MT"/>
                <a:cs typeface="Arial MT"/>
              </a:rPr>
              <a:t>heated</a:t>
            </a:r>
            <a:r>
              <a:rPr sz="1000" spc="10" dirty="0">
                <a:latin typeface="Arial MT"/>
                <a:cs typeface="Arial MT"/>
              </a:rPr>
              <a:t> </a:t>
            </a:r>
            <a:r>
              <a:rPr sz="1000" dirty="0">
                <a:latin typeface="Arial MT"/>
                <a:cs typeface="Arial MT"/>
              </a:rPr>
              <a:t>and</a:t>
            </a:r>
            <a:r>
              <a:rPr sz="1000" spc="10" dirty="0">
                <a:latin typeface="Arial MT"/>
                <a:cs typeface="Arial MT"/>
              </a:rPr>
              <a:t> </a:t>
            </a:r>
            <a:r>
              <a:rPr sz="1000" spc="-10" dirty="0">
                <a:latin typeface="Arial MT"/>
                <a:cs typeface="Arial MT"/>
              </a:rPr>
              <a:t>demineralized</a:t>
            </a:r>
            <a:r>
              <a:rPr sz="1000" spc="5" dirty="0">
                <a:latin typeface="Arial MT"/>
                <a:cs typeface="Arial MT"/>
              </a:rPr>
              <a:t> </a:t>
            </a:r>
            <a:r>
              <a:rPr sz="1000" dirty="0">
                <a:latin typeface="Arial MT"/>
                <a:cs typeface="Arial MT"/>
              </a:rPr>
              <a:t>water</a:t>
            </a:r>
            <a:r>
              <a:rPr sz="1000" spc="15" dirty="0">
                <a:latin typeface="Arial MT"/>
                <a:cs typeface="Arial MT"/>
              </a:rPr>
              <a:t> </a:t>
            </a:r>
            <a:r>
              <a:rPr sz="1000" spc="-20" dirty="0">
                <a:latin typeface="Arial MT"/>
                <a:cs typeface="Arial MT"/>
              </a:rPr>
              <a:t>does </a:t>
            </a:r>
            <a:r>
              <a:rPr sz="1000" dirty="0">
                <a:latin typeface="Arial MT"/>
                <a:cs typeface="Arial MT"/>
              </a:rPr>
              <a:t>not</a:t>
            </a:r>
            <a:r>
              <a:rPr sz="1000" spc="145" dirty="0">
                <a:latin typeface="Arial MT"/>
                <a:cs typeface="Arial MT"/>
              </a:rPr>
              <a:t> </a:t>
            </a:r>
            <a:r>
              <a:rPr sz="1000" dirty="0">
                <a:latin typeface="Arial MT"/>
                <a:cs typeface="Arial MT"/>
              </a:rPr>
              <a:t>alter</a:t>
            </a:r>
            <a:r>
              <a:rPr sz="1000" spc="145" dirty="0">
                <a:latin typeface="Arial MT"/>
                <a:cs typeface="Arial MT"/>
              </a:rPr>
              <a:t> </a:t>
            </a:r>
            <a:r>
              <a:rPr sz="1000" dirty="0">
                <a:latin typeface="Arial MT"/>
                <a:cs typeface="Arial MT"/>
              </a:rPr>
              <a:t>the</a:t>
            </a:r>
            <a:r>
              <a:rPr sz="1000" spc="150" dirty="0">
                <a:latin typeface="Arial MT"/>
                <a:cs typeface="Arial MT"/>
              </a:rPr>
              <a:t> </a:t>
            </a:r>
            <a:r>
              <a:rPr sz="1000" dirty="0">
                <a:latin typeface="Arial MT"/>
                <a:cs typeface="Arial MT"/>
              </a:rPr>
              <a:t>quality</a:t>
            </a:r>
            <a:r>
              <a:rPr sz="1000" spc="140" dirty="0">
                <a:latin typeface="Arial MT"/>
                <a:cs typeface="Arial MT"/>
              </a:rPr>
              <a:t> </a:t>
            </a:r>
            <a:r>
              <a:rPr sz="1000" dirty="0">
                <a:latin typeface="Arial MT"/>
                <a:cs typeface="Arial MT"/>
              </a:rPr>
              <a:t>of</a:t>
            </a:r>
            <a:r>
              <a:rPr sz="1000" spc="160" dirty="0">
                <a:latin typeface="Arial MT"/>
                <a:cs typeface="Arial MT"/>
              </a:rPr>
              <a:t> </a:t>
            </a:r>
            <a:r>
              <a:rPr sz="1000" dirty="0">
                <a:latin typeface="Arial MT"/>
                <a:cs typeface="Arial MT"/>
              </a:rPr>
              <a:t>the</a:t>
            </a:r>
            <a:r>
              <a:rPr sz="1000" spc="140" dirty="0">
                <a:latin typeface="Arial MT"/>
                <a:cs typeface="Arial MT"/>
              </a:rPr>
              <a:t> </a:t>
            </a:r>
            <a:r>
              <a:rPr sz="1000" spc="-10" dirty="0">
                <a:latin typeface="Arial MT"/>
                <a:cs typeface="Arial MT"/>
              </a:rPr>
              <a:t>beer/sparkling drink.</a:t>
            </a:r>
            <a:endParaRPr sz="1000">
              <a:latin typeface="Arial MT"/>
              <a:cs typeface="Arial MT"/>
            </a:endParaRPr>
          </a:p>
        </p:txBody>
      </p:sp>
      <p:sp>
        <p:nvSpPr>
          <p:cNvPr id="19" name="object 19"/>
          <p:cNvSpPr txBox="1">
            <a:spLocks noGrp="1"/>
          </p:cNvSpPr>
          <p:nvPr>
            <p:ph type="title"/>
          </p:nvPr>
        </p:nvSpPr>
        <p:spPr>
          <a:prstGeom prst="rect">
            <a:avLst/>
          </a:prstGeom>
        </p:spPr>
        <p:txBody>
          <a:bodyPr vert="horz" wrap="square" lIns="0" tIns="207068" rIns="0" bIns="0" rtlCol="0">
            <a:spAutoFit/>
          </a:bodyPr>
          <a:lstStyle/>
          <a:p>
            <a:pPr marL="2162810">
              <a:lnSpc>
                <a:spcPct val="100000"/>
              </a:lnSpc>
              <a:spcBef>
                <a:spcPts val="130"/>
              </a:spcBef>
            </a:pPr>
            <a:r>
              <a:rPr dirty="0"/>
              <a:t>Progressive</a:t>
            </a:r>
            <a:r>
              <a:rPr spc="85" dirty="0"/>
              <a:t> </a:t>
            </a:r>
            <a:r>
              <a:rPr dirty="0"/>
              <a:t>Jetter</a:t>
            </a:r>
            <a:r>
              <a:rPr spc="35" dirty="0"/>
              <a:t> </a:t>
            </a:r>
            <a:r>
              <a:rPr dirty="0"/>
              <a:t>for</a:t>
            </a:r>
            <a:r>
              <a:rPr spc="30" dirty="0"/>
              <a:t> </a:t>
            </a:r>
            <a:r>
              <a:rPr dirty="0"/>
              <a:t>Beer</a:t>
            </a:r>
            <a:r>
              <a:rPr spc="75" dirty="0"/>
              <a:t> </a:t>
            </a:r>
            <a:r>
              <a:rPr spc="-10" dirty="0"/>
              <a:t>production</a:t>
            </a:r>
          </a:p>
        </p:txBody>
      </p:sp>
      <p:pic>
        <p:nvPicPr>
          <p:cNvPr id="20" name="object 20"/>
          <p:cNvPicPr/>
          <p:nvPr/>
        </p:nvPicPr>
        <p:blipFill>
          <a:blip r:embed="rId8" cstate="print"/>
          <a:stretch>
            <a:fillRect/>
          </a:stretch>
        </p:blipFill>
        <p:spPr>
          <a:xfrm>
            <a:off x="8542019" y="1303019"/>
            <a:ext cx="831144" cy="565815"/>
          </a:xfrm>
          <a:prstGeom prst="rect">
            <a:avLst/>
          </a:prstGeom>
        </p:spPr>
      </p:pic>
      <p:pic>
        <p:nvPicPr>
          <p:cNvPr id="21" name="object 21"/>
          <p:cNvPicPr/>
          <p:nvPr/>
        </p:nvPicPr>
        <p:blipFill>
          <a:blip r:embed="rId9" cstate="print"/>
          <a:stretch>
            <a:fillRect/>
          </a:stretch>
        </p:blipFill>
        <p:spPr>
          <a:xfrm>
            <a:off x="341375" y="6033515"/>
            <a:ext cx="831144" cy="565403"/>
          </a:xfrm>
          <a:prstGeom prst="rect">
            <a:avLst/>
          </a:prstGeom>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7025085" y="5335423"/>
            <a:ext cx="2061556" cy="827631"/>
          </a:xfrm>
          <a:prstGeom prst="rect">
            <a:avLst/>
          </a:prstGeom>
        </p:spPr>
      </p:pic>
      <p:sp>
        <p:nvSpPr>
          <p:cNvPr id="3" name="object 3"/>
          <p:cNvSpPr txBox="1"/>
          <p:nvPr/>
        </p:nvSpPr>
        <p:spPr>
          <a:xfrm>
            <a:off x="490258" y="2585728"/>
            <a:ext cx="1311910" cy="252729"/>
          </a:xfrm>
          <a:prstGeom prst="rect">
            <a:avLst/>
          </a:prstGeom>
        </p:spPr>
        <p:txBody>
          <a:bodyPr vert="horz" wrap="square" lIns="0" tIns="17145" rIns="0" bIns="0" rtlCol="0">
            <a:spAutoFit/>
          </a:bodyPr>
          <a:lstStyle/>
          <a:p>
            <a:pPr marL="249554" indent="-236854">
              <a:lnSpc>
                <a:spcPct val="100000"/>
              </a:lnSpc>
              <a:spcBef>
                <a:spcPts val="135"/>
              </a:spcBef>
              <a:buSzPct val="86206"/>
              <a:buFont typeface="Wingdings"/>
              <a:buChar char=""/>
              <a:tabLst>
                <a:tab pos="249554" algn="l"/>
              </a:tabLst>
            </a:pPr>
            <a:r>
              <a:rPr sz="1450" spc="-10" dirty="0">
                <a:solidFill>
                  <a:srgbClr val="0000CC"/>
                </a:solidFill>
                <a:latin typeface="Arial MT"/>
                <a:cs typeface="Arial MT"/>
              </a:rPr>
              <a:t>Advantages:</a:t>
            </a:r>
            <a:endParaRPr sz="1450">
              <a:latin typeface="Arial MT"/>
              <a:cs typeface="Arial MT"/>
            </a:endParaRPr>
          </a:p>
        </p:txBody>
      </p:sp>
      <p:sp>
        <p:nvSpPr>
          <p:cNvPr id="4" name="object 4"/>
          <p:cNvSpPr txBox="1"/>
          <p:nvPr/>
        </p:nvSpPr>
        <p:spPr>
          <a:xfrm>
            <a:off x="787386" y="2940783"/>
            <a:ext cx="2985770" cy="2740025"/>
          </a:xfrm>
          <a:prstGeom prst="rect">
            <a:avLst/>
          </a:prstGeom>
        </p:spPr>
        <p:txBody>
          <a:bodyPr vert="horz" wrap="square" lIns="0" tIns="12700" rIns="0" bIns="0" rtlCol="0">
            <a:spAutoFit/>
          </a:bodyPr>
          <a:lstStyle/>
          <a:p>
            <a:pPr marL="248920" marR="5080" indent="-236854" algn="just">
              <a:lnSpc>
                <a:spcPct val="100000"/>
              </a:lnSpc>
              <a:spcBef>
                <a:spcPts val="100"/>
              </a:spcBef>
              <a:buSzPct val="82608"/>
              <a:buFont typeface="Wingdings"/>
              <a:buChar char=""/>
              <a:tabLst>
                <a:tab pos="250190" algn="l"/>
              </a:tabLst>
            </a:pPr>
            <a:r>
              <a:rPr sz="1150" dirty="0">
                <a:latin typeface="Arial MT"/>
                <a:cs typeface="Arial MT"/>
              </a:rPr>
              <a:t>The</a:t>
            </a:r>
            <a:r>
              <a:rPr sz="1150" spc="95" dirty="0">
                <a:latin typeface="Arial MT"/>
                <a:cs typeface="Arial MT"/>
              </a:rPr>
              <a:t> </a:t>
            </a:r>
            <a:r>
              <a:rPr sz="1150" spc="-10" dirty="0">
                <a:latin typeface="Arial MT"/>
                <a:cs typeface="Arial MT"/>
              </a:rPr>
              <a:t>stainless-</a:t>
            </a:r>
            <a:r>
              <a:rPr sz="1150" dirty="0">
                <a:latin typeface="Arial MT"/>
                <a:cs typeface="Arial MT"/>
              </a:rPr>
              <a:t>steel</a:t>
            </a:r>
            <a:r>
              <a:rPr sz="1150" spc="100" dirty="0">
                <a:latin typeface="Arial MT"/>
                <a:cs typeface="Arial MT"/>
              </a:rPr>
              <a:t> </a:t>
            </a:r>
            <a:r>
              <a:rPr sz="1150" dirty="0">
                <a:latin typeface="Arial MT"/>
                <a:cs typeface="Arial MT"/>
              </a:rPr>
              <a:t>components</a:t>
            </a:r>
            <a:r>
              <a:rPr sz="1150" spc="110" dirty="0">
                <a:latin typeface="Arial MT"/>
                <a:cs typeface="Arial MT"/>
              </a:rPr>
              <a:t> </a:t>
            </a:r>
            <a:r>
              <a:rPr sz="1150" spc="-10" dirty="0">
                <a:latin typeface="Arial MT"/>
                <a:cs typeface="Arial MT"/>
              </a:rPr>
              <a:t>eliminate 	</a:t>
            </a:r>
            <a:r>
              <a:rPr sz="1150" dirty="0">
                <a:latin typeface="Arial MT"/>
                <a:cs typeface="Arial MT"/>
              </a:rPr>
              <a:t>problems</a:t>
            </a:r>
            <a:r>
              <a:rPr sz="1150" spc="-25" dirty="0">
                <a:latin typeface="Arial MT"/>
                <a:cs typeface="Arial MT"/>
              </a:rPr>
              <a:t> </a:t>
            </a:r>
            <a:r>
              <a:rPr sz="1150" dirty="0">
                <a:latin typeface="Arial MT"/>
                <a:cs typeface="Arial MT"/>
              </a:rPr>
              <a:t>of</a:t>
            </a:r>
            <a:r>
              <a:rPr sz="1150" spc="-20" dirty="0">
                <a:latin typeface="Arial MT"/>
                <a:cs typeface="Arial MT"/>
              </a:rPr>
              <a:t> </a:t>
            </a:r>
            <a:r>
              <a:rPr sz="1150" spc="-10" dirty="0">
                <a:latin typeface="Arial MT"/>
                <a:cs typeface="Arial MT"/>
              </a:rPr>
              <a:t>rust.</a:t>
            </a:r>
            <a:endParaRPr sz="1150">
              <a:latin typeface="Arial MT"/>
              <a:cs typeface="Arial MT"/>
            </a:endParaRPr>
          </a:p>
          <a:p>
            <a:pPr marL="248920" marR="6350" indent="-236854" algn="just">
              <a:lnSpc>
                <a:spcPct val="100400"/>
              </a:lnSpc>
              <a:spcBef>
                <a:spcPts val="500"/>
              </a:spcBef>
              <a:buSzPct val="82608"/>
              <a:buFont typeface="Wingdings"/>
              <a:buChar char=""/>
              <a:tabLst>
                <a:tab pos="250190" algn="l"/>
              </a:tabLst>
            </a:pPr>
            <a:r>
              <a:rPr sz="1150" dirty="0">
                <a:latin typeface="Arial MT"/>
                <a:cs typeface="Arial MT"/>
              </a:rPr>
              <a:t>The</a:t>
            </a:r>
            <a:r>
              <a:rPr sz="1150" spc="75" dirty="0">
                <a:latin typeface="Arial MT"/>
                <a:cs typeface="Arial MT"/>
              </a:rPr>
              <a:t> </a:t>
            </a:r>
            <a:r>
              <a:rPr sz="1150" dirty="0">
                <a:latin typeface="Arial MT"/>
                <a:cs typeface="Arial MT"/>
              </a:rPr>
              <a:t>new</a:t>
            </a:r>
            <a:r>
              <a:rPr sz="1150" spc="60" dirty="0">
                <a:latin typeface="Arial MT"/>
                <a:cs typeface="Arial MT"/>
              </a:rPr>
              <a:t> </a:t>
            </a:r>
            <a:r>
              <a:rPr sz="1150" dirty="0">
                <a:latin typeface="Arial MT"/>
                <a:cs typeface="Arial MT"/>
              </a:rPr>
              <a:t>cam</a:t>
            </a:r>
            <a:r>
              <a:rPr sz="1150" spc="105" dirty="0">
                <a:latin typeface="Arial MT"/>
                <a:cs typeface="Arial MT"/>
              </a:rPr>
              <a:t> </a:t>
            </a:r>
            <a:r>
              <a:rPr sz="1150" dirty="0">
                <a:latin typeface="Arial MT"/>
                <a:cs typeface="Arial MT"/>
              </a:rPr>
              <a:t>improves</a:t>
            </a:r>
            <a:r>
              <a:rPr sz="1150" spc="95" dirty="0">
                <a:latin typeface="Arial MT"/>
                <a:cs typeface="Arial MT"/>
              </a:rPr>
              <a:t> </a:t>
            </a:r>
            <a:r>
              <a:rPr sz="1150" dirty="0">
                <a:latin typeface="Arial MT"/>
                <a:cs typeface="Arial MT"/>
              </a:rPr>
              <a:t>the</a:t>
            </a:r>
            <a:r>
              <a:rPr sz="1150" spc="75" dirty="0">
                <a:latin typeface="Arial MT"/>
                <a:cs typeface="Arial MT"/>
              </a:rPr>
              <a:t> </a:t>
            </a:r>
            <a:r>
              <a:rPr sz="1150" dirty="0">
                <a:latin typeface="Arial MT"/>
                <a:cs typeface="Arial MT"/>
              </a:rPr>
              <a:t>movement</a:t>
            </a:r>
            <a:r>
              <a:rPr sz="1150" spc="75" dirty="0">
                <a:latin typeface="Arial MT"/>
                <a:cs typeface="Arial MT"/>
              </a:rPr>
              <a:t> </a:t>
            </a:r>
            <a:r>
              <a:rPr sz="1150" spc="-25" dirty="0">
                <a:latin typeface="Arial MT"/>
                <a:cs typeface="Arial MT"/>
              </a:rPr>
              <a:t>of 	</a:t>
            </a:r>
            <a:r>
              <a:rPr sz="1150" dirty="0">
                <a:latin typeface="Arial MT"/>
                <a:cs typeface="Arial MT"/>
              </a:rPr>
              <a:t>the</a:t>
            </a:r>
            <a:r>
              <a:rPr sz="1150" spc="-10" dirty="0">
                <a:latin typeface="Arial MT"/>
                <a:cs typeface="Arial MT"/>
              </a:rPr>
              <a:t> </a:t>
            </a:r>
            <a:r>
              <a:rPr sz="1150" dirty="0">
                <a:latin typeface="Arial MT"/>
                <a:cs typeface="Arial MT"/>
              </a:rPr>
              <a:t>capping</a:t>
            </a:r>
            <a:r>
              <a:rPr sz="1150" spc="-10" dirty="0">
                <a:latin typeface="Arial MT"/>
                <a:cs typeface="Arial MT"/>
              </a:rPr>
              <a:t> </a:t>
            </a:r>
            <a:r>
              <a:rPr sz="1150" dirty="0">
                <a:latin typeface="Arial MT"/>
                <a:cs typeface="Arial MT"/>
              </a:rPr>
              <a:t>heads,</a:t>
            </a:r>
            <a:r>
              <a:rPr sz="1150" spc="-10" dirty="0">
                <a:latin typeface="Arial MT"/>
                <a:cs typeface="Arial MT"/>
              </a:rPr>
              <a:t> </a:t>
            </a:r>
            <a:r>
              <a:rPr sz="1150" dirty="0">
                <a:latin typeface="Arial MT"/>
                <a:cs typeface="Arial MT"/>
              </a:rPr>
              <a:t>thereby</a:t>
            </a:r>
            <a:r>
              <a:rPr sz="1150" spc="-25" dirty="0">
                <a:latin typeface="Arial MT"/>
                <a:cs typeface="Arial MT"/>
              </a:rPr>
              <a:t> </a:t>
            </a:r>
            <a:r>
              <a:rPr sz="1150" dirty="0">
                <a:latin typeface="Arial MT"/>
                <a:cs typeface="Arial MT"/>
              </a:rPr>
              <a:t>increasing</a:t>
            </a:r>
            <a:r>
              <a:rPr sz="1150" spc="-10" dirty="0">
                <a:latin typeface="Arial MT"/>
                <a:cs typeface="Arial MT"/>
              </a:rPr>
              <a:t> </a:t>
            </a:r>
            <a:r>
              <a:rPr sz="1150" spc="-25" dirty="0">
                <a:latin typeface="Arial MT"/>
                <a:cs typeface="Arial MT"/>
              </a:rPr>
              <a:t>the 	</a:t>
            </a:r>
            <a:r>
              <a:rPr sz="1150" dirty="0">
                <a:latin typeface="Arial MT"/>
                <a:cs typeface="Arial MT"/>
              </a:rPr>
              <a:t>tapping</a:t>
            </a:r>
            <a:r>
              <a:rPr sz="1150" spc="-35" dirty="0">
                <a:latin typeface="Arial MT"/>
                <a:cs typeface="Arial MT"/>
              </a:rPr>
              <a:t> </a:t>
            </a:r>
            <a:r>
              <a:rPr sz="1150" spc="-10" dirty="0">
                <a:latin typeface="Arial MT"/>
                <a:cs typeface="Arial MT"/>
              </a:rPr>
              <a:t>efficiency.</a:t>
            </a:r>
            <a:endParaRPr sz="1150">
              <a:latin typeface="Arial MT"/>
              <a:cs typeface="Arial MT"/>
            </a:endParaRPr>
          </a:p>
          <a:p>
            <a:pPr marL="248920" marR="5080" indent="-236854" algn="just">
              <a:lnSpc>
                <a:spcPct val="100400"/>
              </a:lnSpc>
              <a:spcBef>
                <a:spcPts val="495"/>
              </a:spcBef>
              <a:buSzPct val="82608"/>
              <a:buFont typeface="Wingdings"/>
              <a:buChar char=""/>
              <a:tabLst>
                <a:tab pos="250190" algn="l"/>
              </a:tabLst>
            </a:pPr>
            <a:r>
              <a:rPr sz="1150" dirty="0">
                <a:latin typeface="Arial MT"/>
                <a:cs typeface="Arial MT"/>
              </a:rPr>
              <a:t>The</a:t>
            </a:r>
            <a:r>
              <a:rPr sz="1150" spc="155" dirty="0">
                <a:latin typeface="Arial MT"/>
                <a:cs typeface="Arial MT"/>
              </a:rPr>
              <a:t>  </a:t>
            </a:r>
            <a:r>
              <a:rPr sz="1150" dirty="0">
                <a:latin typeface="Arial MT"/>
                <a:cs typeface="Arial MT"/>
              </a:rPr>
              <a:t>new</a:t>
            </a:r>
            <a:r>
              <a:rPr sz="1150" spc="150" dirty="0">
                <a:latin typeface="Arial MT"/>
                <a:cs typeface="Arial MT"/>
              </a:rPr>
              <a:t>  </a:t>
            </a:r>
            <a:r>
              <a:rPr sz="1150" dirty="0">
                <a:latin typeface="Arial MT"/>
                <a:cs typeface="Arial MT"/>
              </a:rPr>
              <a:t>bottle</a:t>
            </a:r>
            <a:r>
              <a:rPr sz="1150" spc="155" dirty="0">
                <a:latin typeface="Arial MT"/>
                <a:cs typeface="Arial MT"/>
              </a:rPr>
              <a:t>  </a:t>
            </a:r>
            <a:r>
              <a:rPr sz="1150" dirty="0">
                <a:latin typeface="Arial MT"/>
                <a:cs typeface="Arial MT"/>
              </a:rPr>
              <a:t>bearings</a:t>
            </a:r>
            <a:r>
              <a:rPr sz="1150" spc="170" dirty="0">
                <a:latin typeface="Arial MT"/>
                <a:cs typeface="Arial MT"/>
              </a:rPr>
              <a:t>  </a:t>
            </a:r>
            <a:r>
              <a:rPr sz="1150" dirty="0">
                <a:latin typeface="Arial MT"/>
                <a:cs typeface="Arial MT"/>
              </a:rPr>
              <a:t>include</a:t>
            </a:r>
            <a:r>
              <a:rPr sz="1150" spc="160" dirty="0">
                <a:latin typeface="Arial MT"/>
                <a:cs typeface="Arial MT"/>
              </a:rPr>
              <a:t>  </a:t>
            </a:r>
            <a:r>
              <a:rPr sz="1150" spc="-25" dirty="0">
                <a:latin typeface="Arial MT"/>
                <a:cs typeface="Arial MT"/>
              </a:rPr>
              <a:t>the 	</a:t>
            </a:r>
            <a:r>
              <a:rPr sz="1150" dirty="0">
                <a:latin typeface="Arial MT"/>
                <a:cs typeface="Arial MT"/>
              </a:rPr>
              <a:t>springs</a:t>
            </a:r>
            <a:r>
              <a:rPr sz="1150" spc="75" dirty="0">
                <a:latin typeface="Arial MT"/>
                <a:cs typeface="Arial MT"/>
              </a:rPr>
              <a:t> </a:t>
            </a:r>
            <a:r>
              <a:rPr sz="1150" dirty="0">
                <a:latin typeface="Arial MT"/>
                <a:cs typeface="Arial MT"/>
              </a:rPr>
              <a:t>which</a:t>
            </a:r>
            <a:r>
              <a:rPr sz="1150" spc="60" dirty="0">
                <a:latin typeface="Arial MT"/>
                <a:cs typeface="Arial MT"/>
              </a:rPr>
              <a:t> </a:t>
            </a:r>
            <a:r>
              <a:rPr sz="1150" dirty="0">
                <a:latin typeface="Arial MT"/>
                <a:cs typeface="Arial MT"/>
              </a:rPr>
              <a:t>improve</a:t>
            </a:r>
            <a:r>
              <a:rPr sz="1150" spc="60" dirty="0">
                <a:latin typeface="Arial MT"/>
                <a:cs typeface="Arial MT"/>
              </a:rPr>
              <a:t> </a:t>
            </a:r>
            <a:r>
              <a:rPr sz="1150" dirty="0">
                <a:latin typeface="Arial MT"/>
                <a:cs typeface="Arial MT"/>
              </a:rPr>
              <a:t>the</a:t>
            </a:r>
            <a:r>
              <a:rPr sz="1150" spc="60" dirty="0">
                <a:latin typeface="Arial MT"/>
                <a:cs typeface="Arial MT"/>
              </a:rPr>
              <a:t> </a:t>
            </a:r>
            <a:r>
              <a:rPr sz="1150" dirty="0">
                <a:latin typeface="Arial MT"/>
                <a:cs typeface="Arial MT"/>
              </a:rPr>
              <a:t>centring</a:t>
            </a:r>
            <a:r>
              <a:rPr sz="1150" spc="65" dirty="0">
                <a:latin typeface="Arial MT"/>
                <a:cs typeface="Arial MT"/>
              </a:rPr>
              <a:t> </a:t>
            </a:r>
            <a:r>
              <a:rPr sz="1150" dirty="0">
                <a:latin typeface="Arial MT"/>
                <a:cs typeface="Arial MT"/>
              </a:rPr>
              <a:t>of</a:t>
            </a:r>
            <a:r>
              <a:rPr sz="1150" spc="75" dirty="0">
                <a:latin typeface="Arial MT"/>
                <a:cs typeface="Arial MT"/>
              </a:rPr>
              <a:t> </a:t>
            </a:r>
            <a:r>
              <a:rPr sz="1150" spc="-25" dirty="0">
                <a:latin typeface="Arial MT"/>
                <a:cs typeface="Arial MT"/>
              </a:rPr>
              <a:t>the 	</a:t>
            </a:r>
            <a:r>
              <a:rPr sz="1150" dirty="0">
                <a:latin typeface="Arial MT"/>
                <a:cs typeface="Arial MT"/>
              </a:rPr>
              <a:t>bottle</a:t>
            </a:r>
            <a:r>
              <a:rPr sz="1150" spc="-30" dirty="0">
                <a:latin typeface="Arial MT"/>
                <a:cs typeface="Arial MT"/>
              </a:rPr>
              <a:t> </a:t>
            </a:r>
            <a:r>
              <a:rPr sz="1150" dirty="0">
                <a:latin typeface="Arial MT"/>
                <a:cs typeface="Arial MT"/>
              </a:rPr>
              <a:t>below</a:t>
            </a:r>
            <a:r>
              <a:rPr sz="1150" spc="-5" dirty="0">
                <a:latin typeface="Arial MT"/>
                <a:cs typeface="Arial MT"/>
              </a:rPr>
              <a:t> </a:t>
            </a:r>
            <a:r>
              <a:rPr sz="1150" dirty="0">
                <a:latin typeface="Arial MT"/>
                <a:cs typeface="Arial MT"/>
              </a:rPr>
              <a:t>the</a:t>
            </a:r>
            <a:r>
              <a:rPr sz="1150" spc="-25" dirty="0">
                <a:latin typeface="Arial MT"/>
                <a:cs typeface="Arial MT"/>
              </a:rPr>
              <a:t> </a:t>
            </a:r>
            <a:r>
              <a:rPr sz="1150" dirty="0">
                <a:latin typeface="Arial MT"/>
                <a:cs typeface="Arial MT"/>
              </a:rPr>
              <a:t>capping</a:t>
            </a:r>
            <a:r>
              <a:rPr sz="1150" spc="-15" dirty="0">
                <a:latin typeface="Arial MT"/>
                <a:cs typeface="Arial MT"/>
              </a:rPr>
              <a:t> </a:t>
            </a:r>
            <a:r>
              <a:rPr sz="1150" spc="-10" dirty="0">
                <a:latin typeface="Arial MT"/>
                <a:cs typeface="Arial MT"/>
              </a:rPr>
              <a:t>heads.</a:t>
            </a:r>
            <a:endParaRPr sz="1150">
              <a:latin typeface="Arial MT"/>
              <a:cs typeface="Arial MT"/>
            </a:endParaRPr>
          </a:p>
          <a:p>
            <a:pPr marL="248920" marR="6350" indent="-236854" algn="just">
              <a:lnSpc>
                <a:spcPct val="100400"/>
              </a:lnSpc>
              <a:spcBef>
                <a:spcPts val="490"/>
              </a:spcBef>
              <a:buSzPct val="82608"/>
              <a:buFont typeface="Wingdings"/>
              <a:buChar char=""/>
              <a:tabLst>
                <a:tab pos="250190" algn="l"/>
              </a:tabLst>
            </a:pPr>
            <a:r>
              <a:rPr sz="1150" dirty="0">
                <a:latin typeface="Arial MT"/>
                <a:cs typeface="Arial MT"/>
              </a:rPr>
              <a:t>The</a:t>
            </a:r>
            <a:r>
              <a:rPr sz="1150" spc="125" dirty="0">
                <a:latin typeface="Arial MT"/>
                <a:cs typeface="Arial MT"/>
              </a:rPr>
              <a:t> </a:t>
            </a:r>
            <a:r>
              <a:rPr sz="1150" dirty="0">
                <a:latin typeface="Arial MT"/>
                <a:cs typeface="Arial MT"/>
              </a:rPr>
              <a:t>new</a:t>
            </a:r>
            <a:r>
              <a:rPr sz="1150" spc="100" dirty="0">
                <a:latin typeface="Arial MT"/>
                <a:cs typeface="Arial MT"/>
              </a:rPr>
              <a:t> </a:t>
            </a:r>
            <a:r>
              <a:rPr sz="1150" dirty="0">
                <a:latin typeface="Arial MT"/>
                <a:cs typeface="Arial MT"/>
              </a:rPr>
              <a:t>extractors</a:t>
            </a:r>
            <a:r>
              <a:rPr sz="1150" spc="130" dirty="0">
                <a:latin typeface="Arial MT"/>
                <a:cs typeface="Arial MT"/>
              </a:rPr>
              <a:t> </a:t>
            </a:r>
            <a:r>
              <a:rPr sz="1150" dirty="0">
                <a:latin typeface="Arial MT"/>
                <a:cs typeface="Arial MT"/>
              </a:rPr>
              <a:t>improve</a:t>
            </a:r>
            <a:r>
              <a:rPr sz="1150" spc="114" dirty="0">
                <a:latin typeface="Arial MT"/>
                <a:cs typeface="Arial MT"/>
              </a:rPr>
              <a:t> </a:t>
            </a:r>
            <a:r>
              <a:rPr sz="1150" dirty="0">
                <a:latin typeface="Arial MT"/>
                <a:cs typeface="Arial MT"/>
              </a:rPr>
              <a:t>the</a:t>
            </a:r>
            <a:r>
              <a:rPr sz="1150" spc="125" dirty="0">
                <a:latin typeface="Arial MT"/>
                <a:cs typeface="Arial MT"/>
              </a:rPr>
              <a:t> </a:t>
            </a:r>
            <a:r>
              <a:rPr sz="1150" spc="-10" dirty="0">
                <a:latin typeface="Arial MT"/>
                <a:cs typeface="Arial MT"/>
              </a:rPr>
              <a:t>cleaning 	</a:t>
            </a:r>
            <a:r>
              <a:rPr sz="1150" dirty="0">
                <a:latin typeface="Arial MT"/>
                <a:cs typeface="Arial MT"/>
              </a:rPr>
              <a:t>of</a:t>
            </a:r>
            <a:r>
              <a:rPr sz="1150" spc="180" dirty="0">
                <a:latin typeface="Arial MT"/>
                <a:cs typeface="Arial MT"/>
              </a:rPr>
              <a:t> </a:t>
            </a:r>
            <a:r>
              <a:rPr sz="1150" dirty="0">
                <a:latin typeface="Arial MT"/>
                <a:cs typeface="Arial MT"/>
              </a:rPr>
              <a:t>the</a:t>
            </a:r>
            <a:r>
              <a:rPr sz="1150" spc="165" dirty="0">
                <a:latin typeface="Arial MT"/>
                <a:cs typeface="Arial MT"/>
              </a:rPr>
              <a:t> </a:t>
            </a:r>
            <a:r>
              <a:rPr sz="1150" dirty="0">
                <a:latin typeface="Arial MT"/>
                <a:cs typeface="Arial MT"/>
              </a:rPr>
              <a:t>parts</a:t>
            </a:r>
            <a:r>
              <a:rPr sz="1150" spc="170" dirty="0">
                <a:latin typeface="Arial MT"/>
                <a:cs typeface="Arial MT"/>
              </a:rPr>
              <a:t> </a:t>
            </a:r>
            <a:r>
              <a:rPr sz="1150" dirty="0">
                <a:latin typeface="Arial MT"/>
                <a:cs typeface="Arial MT"/>
              </a:rPr>
              <a:t>and</a:t>
            </a:r>
            <a:r>
              <a:rPr sz="1150" spc="160" dirty="0">
                <a:latin typeface="Arial MT"/>
                <a:cs typeface="Arial MT"/>
              </a:rPr>
              <a:t> </a:t>
            </a:r>
            <a:r>
              <a:rPr sz="1150" dirty="0">
                <a:latin typeface="Arial MT"/>
                <a:cs typeface="Arial MT"/>
              </a:rPr>
              <a:t>reduce</a:t>
            </a:r>
            <a:r>
              <a:rPr sz="1150" spc="165" dirty="0">
                <a:latin typeface="Arial MT"/>
                <a:cs typeface="Arial MT"/>
              </a:rPr>
              <a:t> </a:t>
            </a:r>
            <a:r>
              <a:rPr sz="1150" dirty="0">
                <a:latin typeface="Arial MT"/>
                <a:cs typeface="Arial MT"/>
              </a:rPr>
              <a:t>the</a:t>
            </a:r>
            <a:r>
              <a:rPr sz="1150" spc="165" dirty="0">
                <a:latin typeface="Arial MT"/>
                <a:cs typeface="Arial MT"/>
              </a:rPr>
              <a:t> </a:t>
            </a:r>
            <a:r>
              <a:rPr sz="1150" dirty="0">
                <a:latin typeface="Arial MT"/>
                <a:cs typeface="Arial MT"/>
              </a:rPr>
              <a:t>formation</a:t>
            </a:r>
            <a:r>
              <a:rPr sz="1150" spc="160" dirty="0">
                <a:latin typeface="Arial MT"/>
                <a:cs typeface="Arial MT"/>
              </a:rPr>
              <a:t> </a:t>
            </a:r>
            <a:r>
              <a:rPr sz="1150" spc="-25" dirty="0">
                <a:latin typeface="Arial MT"/>
                <a:cs typeface="Arial MT"/>
              </a:rPr>
              <a:t>of 	</a:t>
            </a:r>
            <a:r>
              <a:rPr sz="1150" dirty="0">
                <a:latin typeface="Arial MT"/>
                <a:cs typeface="Arial MT"/>
              </a:rPr>
              <a:t>foam</a:t>
            </a:r>
            <a:r>
              <a:rPr sz="1150" spc="-35" dirty="0">
                <a:latin typeface="Arial MT"/>
                <a:cs typeface="Arial MT"/>
              </a:rPr>
              <a:t> </a:t>
            </a:r>
            <a:r>
              <a:rPr sz="1150" dirty="0">
                <a:latin typeface="Arial MT"/>
                <a:cs typeface="Arial MT"/>
              </a:rPr>
              <a:t>on</a:t>
            </a:r>
            <a:r>
              <a:rPr sz="1150" spc="-15" dirty="0">
                <a:latin typeface="Arial MT"/>
                <a:cs typeface="Arial MT"/>
              </a:rPr>
              <a:t> </a:t>
            </a:r>
            <a:r>
              <a:rPr sz="1150" dirty="0">
                <a:latin typeface="Arial MT"/>
                <a:cs typeface="Arial MT"/>
              </a:rPr>
              <a:t>the</a:t>
            </a:r>
            <a:r>
              <a:rPr sz="1150" spc="-20" dirty="0">
                <a:latin typeface="Arial MT"/>
                <a:cs typeface="Arial MT"/>
              </a:rPr>
              <a:t> </a:t>
            </a:r>
            <a:r>
              <a:rPr sz="1150" dirty="0">
                <a:latin typeface="Arial MT"/>
                <a:cs typeface="Arial MT"/>
              </a:rPr>
              <a:t>capping</a:t>
            </a:r>
            <a:r>
              <a:rPr sz="1150" spc="-15" dirty="0">
                <a:latin typeface="Arial MT"/>
                <a:cs typeface="Arial MT"/>
              </a:rPr>
              <a:t> </a:t>
            </a:r>
            <a:r>
              <a:rPr sz="1150" spc="-10" dirty="0">
                <a:latin typeface="Arial MT"/>
                <a:cs typeface="Arial MT"/>
              </a:rPr>
              <a:t>heads.</a:t>
            </a:r>
            <a:endParaRPr sz="1150">
              <a:latin typeface="Arial MT"/>
              <a:cs typeface="Arial MT"/>
            </a:endParaRPr>
          </a:p>
          <a:p>
            <a:pPr marL="248920" marR="5080" indent="-236854" algn="just">
              <a:lnSpc>
                <a:spcPct val="100400"/>
              </a:lnSpc>
              <a:spcBef>
                <a:spcPts val="495"/>
              </a:spcBef>
              <a:buSzPct val="82608"/>
              <a:buFont typeface="Wingdings"/>
              <a:buChar char=""/>
              <a:tabLst>
                <a:tab pos="250190" algn="l"/>
              </a:tabLst>
            </a:pPr>
            <a:r>
              <a:rPr sz="1150" dirty="0">
                <a:latin typeface="Arial MT"/>
                <a:cs typeface="Arial MT"/>
              </a:rPr>
              <a:t>The</a:t>
            </a:r>
            <a:r>
              <a:rPr sz="1150" spc="95" dirty="0">
                <a:latin typeface="Arial MT"/>
                <a:cs typeface="Arial MT"/>
              </a:rPr>
              <a:t>  </a:t>
            </a:r>
            <a:r>
              <a:rPr sz="1150" spc="-10" dirty="0">
                <a:latin typeface="Arial MT"/>
                <a:cs typeface="Arial MT"/>
              </a:rPr>
              <a:t>anti-</a:t>
            </a:r>
            <a:r>
              <a:rPr sz="1150" dirty="0">
                <a:latin typeface="Arial MT"/>
                <a:cs typeface="Arial MT"/>
              </a:rPr>
              <a:t>vibration</a:t>
            </a:r>
            <a:r>
              <a:rPr sz="1150" spc="100" dirty="0">
                <a:latin typeface="Arial MT"/>
                <a:cs typeface="Arial MT"/>
              </a:rPr>
              <a:t>  </a:t>
            </a:r>
            <a:r>
              <a:rPr sz="1150" dirty="0">
                <a:latin typeface="Arial MT"/>
                <a:cs typeface="Arial MT"/>
              </a:rPr>
              <a:t>column</a:t>
            </a:r>
            <a:r>
              <a:rPr sz="1150" spc="85" dirty="0">
                <a:latin typeface="Arial MT"/>
                <a:cs typeface="Arial MT"/>
              </a:rPr>
              <a:t>  </a:t>
            </a:r>
            <a:r>
              <a:rPr sz="1150" dirty="0">
                <a:latin typeface="Arial MT"/>
                <a:cs typeface="Arial MT"/>
              </a:rPr>
              <a:t>fixed</a:t>
            </a:r>
            <a:r>
              <a:rPr sz="1150" spc="95" dirty="0">
                <a:latin typeface="Arial MT"/>
                <a:cs typeface="Arial MT"/>
              </a:rPr>
              <a:t>  </a:t>
            </a:r>
            <a:r>
              <a:rPr sz="1150" dirty="0">
                <a:latin typeface="Arial MT"/>
                <a:cs typeface="Arial MT"/>
              </a:rPr>
              <a:t>to</a:t>
            </a:r>
            <a:r>
              <a:rPr sz="1150" spc="95" dirty="0">
                <a:latin typeface="Arial MT"/>
                <a:cs typeface="Arial MT"/>
              </a:rPr>
              <a:t>  </a:t>
            </a:r>
            <a:r>
              <a:rPr sz="1150" spc="-25" dirty="0">
                <a:latin typeface="Arial MT"/>
                <a:cs typeface="Arial MT"/>
              </a:rPr>
              <a:t>the 	</a:t>
            </a:r>
            <a:r>
              <a:rPr sz="1150" dirty="0">
                <a:latin typeface="Arial MT"/>
                <a:cs typeface="Arial MT"/>
              </a:rPr>
              <a:t>base</a:t>
            </a:r>
            <a:r>
              <a:rPr sz="1150" spc="125" dirty="0">
                <a:latin typeface="Arial MT"/>
                <a:cs typeface="Arial MT"/>
              </a:rPr>
              <a:t> </a:t>
            </a:r>
            <a:r>
              <a:rPr sz="1150" dirty="0">
                <a:latin typeface="Arial MT"/>
                <a:cs typeface="Arial MT"/>
              </a:rPr>
              <a:t>of</a:t>
            </a:r>
            <a:r>
              <a:rPr sz="1150" spc="155" dirty="0">
                <a:latin typeface="Arial MT"/>
                <a:cs typeface="Arial MT"/>
              </a:rPr>
              <a:t> </a:t>
            </a:r>
            <a:r>
              <a:rPr sz="1150" dirty="0">
                <a:latin typeface="Arial MT"/>
                <a:cs typeface="Arial MT"/>
              </a:rPr>
              <a:t>the</a:t>
            </a:r>
            <a:r>
              <a:rPr sz="1150" spc="105" dirty="0">
                <a:latin typeface="Arial MT"/>
                <a:cs typeface="Arial MT"/>
              </a:rPr>
              <a:t> </a:t>
            </a:r>
            <a:r>
              <a:rPr sz="1150" dirty="0">
                <a:latin typeface="Arial MT"/>
                <a:cs typeface="Arial MT"/>
              </a:rPr>
              <a:t>filler</a:t>
            </a:r>
            <a:r>
              <a:rPr sz="1150" spc="130" dirty="0">
                <a:latin typeface="Arial MT"/>
                <a:cs typeface="Arial MT"/>
              </a:rPr>
              <a:t> </a:t>
            </a:r>
            <a:r>
              <a:rPr sz="1150" dirty="0">
                <a:latin typeface="Arial MT"/>
                <a:cs typeface="Arial MT"/>
              </a:rPr>
              <a:t>reduce</a:t>
            </a:r>
            <a:r>
              <a:rPr sz="1150" spc="130" dirty="0">
                <a:latin typeface="Arial MT"/>
                <a:cs typeface="Arial MT"/>
              </a:rPr>
              <a:t> </a:t>
            </a:r>
            <a:r>
              <a:rPr sz="1150" dirty="0">
                <a:latin typeface="Arial MT"/>
                <a:cs typeface="Arial MT"/>
              </a:rPr>
              <a:t>the</a:t>
            </a:r>
            <a:r>
              <a:rPr sz="1150" spc="114" dirty="0">
                <a:latin typeface="Arial MT"/>
                <a:cs typeface="Arial MT"/>
              </a:rPr>
              <a:t> </a:t>
            </a:r>
            <a:r>
              <a:rPr sz="1150" dirty="0">
                <a:latin typeface="Arial MT"/>
                <a:cs typeface="Arial MT"/>
              </a:rPr>
              <a:t>vibrations</a:t>
            </a:r>
            <a:r>
              <a:rPr sz="1150" spc="135" dirty="0">
                <a:latin typeface="Arial MT"/>
                <a:cs typeface="Arial MT"/>
              </a:rPr>
              <a:t> </a:t>
            </a:r>
            <a:r>
              <a:rPr sz="1150" spc="-25" dirty="0">
                <a:latin typeface="Arial MT"/>
                <a:cs typeface="Arial MT"/>
              </a:rPr>
              <a:t>of 	</a:t>
            </a:r>
            <a:r>
              <a:rPr sz="1150" dirty="0">
                <a:latin typeface="Arial MT"/>
                <a:cs typeface="Arial MT"/>
              </a:rPr>
              <a:t>the</a:t>
            </a:r>
            <a:r>
              <a:rPr sz="1150" spc="-25" dirty="0">
                <a:latin typeface="Arial MT"/>
                <a:cs typeface="Arial MT"/>
              </a:rPr>
              <a:t> </a:t>
            </a:r>
            <a:r>
              <a:rPr sz="1150" dirty="0">
                <a:latin typeface="Arial MT"/>
                <a:cs typeface="Arial MT"/>
              </a:rPr>
              <a:t>capping </a:t>
            </a:r>
            <a:r>
              <a:rPr sz="1150" spc="-10" dirty="0">
                <a:latin typeface="Arial MT"/>
                <a:cs typeface="Arial MT"/>
              </a:rPr>
              <a:t>machine.</a:t>
            </a:r>
            <a:endParaRPr sz="1150">
              <a:latin typeface="Arial MT"/>
              <a:cs typeface="Arial MT"/>
            </a:endParaRPr>
          </a:p>
        </p:txBody>
      </p:sp>
      <p:pic>
        <p:nvPicPr>
          <p:cNvPr id="5" name="object 5"/>
          <p:cNvPicPr/>
          <p:nvPr/>
        </p:nvPicPr>
        <p:blipFill>
          <a:blip r:embed="rId3" cstate="print"/>
          <a:stretch>
            <a:fillRect/>
          </a:stretch>
        </p:blipFill>
        <p:spPr>
          <a:xfrm>
            <a:off x="4073652" y="1776983"/>
            <a:ext cx="2664091" cy="4526280"/>
          </a:xfrm>
          <a:prstGeom prst="rect">
            <a:avLst/>
          </a:prstGeom>
        </p:spPr>
      </p:pic>
      <p:pic>
        <p:nvPicPr>
          <p:cNvPr id="6" name="object 6"/>
          <p:cNvPicPr/>
          <p:nvPr/>
        </p:nvPicPr>
        <p:blipFill>
          <a:blip r:embed="rId4" cstate="print"/>
          <a:stretch>
            <a:fillRect/>
          </a:stretch>
        </p:blipFill>
        <p:spPr>
          <a:xfrm>
            <a:off x="7511796" y="3086100"/>
            <a:ext cx="2255519" cy="1691640"/>
          </a:xfrm>
          <a:prstGeom prst="rect">
            <a:avLst/>
          </a:prstGeom>
        </p:spPr>
      </p:pic>
      <p:sp>
        <p:nvSpPr>
          <p:cNvPr id="7" name="object 7"/>
          <p:cNvSpPr txBox="1"/>
          <p:nvPr/>
        </p:nvSpPr>
        <p:spPr>
          <a:xfrm>
            <a:off x="7259969" y="2639146"/>
            <a:ext cx="593725" cy="327660"/>
          </a:xfrm>
          <a:prstGeom prst="rect">
            <a:avLst/>
          </a:prstGeom>
        </p:spPr>
        <p:txBody>
          <a:bodyPr vert="horz" wrap="square" lIns="0" tIns="64135" rIns="0" bIns="0" rtlCol="0">
            <a:spAutoFit/>
          </a:bodyPr>
          <a:lstStyle/>
          <a:p>
            <a:pPr marL="12700">
              <a:lnSpc>
                <a:spcPct val="100000"/>
              </a:lnSpc>
              <a:spcBef>
                <a:spcPts val="505"/>
              </a:spcBef>
            </a:pPr>
            <a:r>
              <a:rPr sz="650" b="1" dirty="0">
                <a:solidFill>
                  <a:srgbClr val="0000CC"/>
                </a:solidFill>
                <a:latin typeface="Arial"/>
                <a:cs typeface="Arial"/>
              </a:rPr>
              <a:t>Gate</a:t>
            </a:r>
            <a:r>
              <a:rPr sz="650" b="1" spc="20" dirty="0">
                <a:solidFill>
                  <a:srgbClr val="0000CC"/>
                </a:solidFill>
                <a:latin typeface="Arial"/>
                <a:cs typeface="Arial"/>
              </a:rPr>
              <a:t> </a:t>
            </a:r>
            <a:r>
              <a:rPr sz="650" b="1" spc="-25" dirty="0">
                <a:solidFill>
                  <a:srgbClr val="0000CC"/>
                </a:solidFill>
                <a:latin typeface="Arial"/>
                <a:cs typeface="Arial"/>
              </a:rPr>
              <a:t>for</a:t>
            </a:r>
            <a:endParaRPr sz="650">
              <a:latin typeface="Arial"/>
              <a:cs typeface="Arial"/>
            </a:endParaRPr>
          </a:p>
          <a:p>
            <a:pPr marL="12700">
              <a:lnSpc>
                <a:spcPct val="100000"/>
              </a:lnSpc>
              <a:spcBef>
                <a:spcPts val="405"/>
              </a:spcBef>
            </a:pPr>
            <a:r>
              <a:rPr sz="650" b="1" dirty="0">
                <a:solidFill>
                  <a:srgbClr val="0000CC"/>
                </a:solidFill>
                <a:latin typeface="Arial"/>
                <a:cs typeface="Arial"/>
              </a:rPr>
              <a:t>cap</a:t>
            </a:r>
            <a:r>
              <a:rPr sz="650" b="1" spc="10" dirty="0">
                <a:solidFill>
                  <a:srgbClr val="0000CC"/>
                </a:solidFill>
                <a:latin typeface="Arial"/>
                <a:cs typeface="Arial"/>
              </a:rPr>
              <a:t> </a:t>
            </a:r>
            <a:r>
              <a:rPr sz="650" b="1" spc="-10" dirty="0">
                <a:solidFill>
                  <a:srgbClr val="0000CC"/>
                </a:solidFill>
                <a:latin typeface="Arial"/>
                <a:cs typeface="Arial"/>
              </a:rPr>
              <a:t>discharge</a:t>
            </a:r>
            <a:endParaRPr sz="650">
              <a:latin typeface="Arial"/>
              <a:cs typeface="Arial"/>
            </a:endParaRPr>
          </a:p>
        </p:txBody>
      </p:sp>
      <p:sp>
        <p:nvSpPr>
          <p:cNvPr id="8" name="object 8"/>
          <p:cNvSpPr txBox="1"/>
          <p:nvPr/>
        </p:nvSpPr>
        <p:spPr>
          <a:xfrm>
            <a:off x="6846975" y="4749856"/>
            <a:ext cx="858519" cy="327660"/>
          </a:xfrm>
          <a:prstGeom prst="rect">
            <a:avLst/>
          </a:prstGeom>
        </p:spPr>
        <p:txBody>
          <a:bodyPr vert="horz" wrap="square" lIns="0" tIns="12065" rIns="0" bIns="0" rtlCol="0">
            <a:spAutoFit/>
          </a:bodyPr>
          <a:lstStyle/>
          <a:p>
            <a:pPr marL="12700" marR="5080">
              <a:lnSpc>
                <a:spcPct val="152300"/>
              </a:lnSpc>
              <a:spcBef>
                <a:spcPts val="95"/>
              </a:spcBef>
            </a:pPr>
            <a:r>
              <a:rPr sz="650" b="1" dirty="0">
                <a:solidFill>
                  <a:srgbClr val="0000CC"/>
                </a:solidFill>
                <a:latin typeface="Arial"/>
                <a:cs typeface="Arial"/>
              </a:rPr>
              <a:t>Cap chute,</a:t>
            </a:r>
            <a:r>
              <a:rPr sz="650" b="1" spc="10" dirty="0">
                <a:solidFill>
                  <a:srgbClr val="0000CC"/>
                </a:solidFill>
                <a:latin typeface="Arial"/>
                <a:cs typeface="Arial"/>
              </a:rPr>
              <a:t> </a:t>
            </a:r>
            <a:r>
              <a:rPr sz="650" b="1" spc="-10" dirty="0">
                <a:solidFill>
                  <a:srgbClr val="0000CC"/>
                </a:solidFill>
                <a:latin typeface="Arial"/>
                <a:cs typeface="Arial"/>
              </a:rPr>
              <a:t>washable</a:t>
            </a:r>
            <a:r>
              <a:rPr sz="650" b="1" spc="500" dirty="0">
                <a:solidFill>
                  <a:srgbClr val="0000CC"/>
                </a:solidFill>
                <a:latin typeface="Arial"/>
                <a:cs typeface="Arial"/>
              </a:rPr>
              <a:t> </a:t>
            </a:r>
            <a:r>
              <a:rPr sz="650" b="1" dirty="0">
                <a:solidFill>
                  <a:srgbClr val="0000CC"/>
                </a:solidFill>
                <a:latin typeface="Arial"/>
                <a:cs typeface="Arial"/>
              </a:rPr>
              <a:t>by</a:t>
            </a:r>
            <a:r>
              <a:rPr sz="650" b="1" spc="5" dirty="0">
                <a:solidFill>
                  <a:srgbClr val="0000CC"/>
                </a:solidFill>
                <a:latin typeface="Arial"/>
                <a:cs typeface="Arial"/>
              </a:rPr>
              <a:t> </a:t>
            </a:r>
            <a:r>
              <a:rPr sz="650" b="1" spc="-20" dirty="0">
                <a:solidFill>
                  <a:srgbClr val="0000CC"/>
                </a:solidFill>
                <a:latin typeface="Arial"/>
                <a:cs typeface="Arial"/>
              </a:rPr>
              <a:t>hand</a:t>
            </a:r>
            <a:endParaRPr sz="650">
              <a:latin typeface="Arial"/>
              <a:cs typeface="Arial"/>
            </a:endParaRPr>
          </a:p>
        </p:txBody>
      </p:sp>
      <p:grpSp>
        <p:nvGrpSpPr>
          <p:cNvPr id="9" name="object 9"/>
          <p:cNvGrpSpPr/>
          <p:nvPr/>
        </p:nvGrpSpPr>
        <p:grpSpPr>
          <a:xfrm>
            <a:off x="7314438" y="2987801"/>
            <a:ext cx="867410" cy="1824355"/>
            <a:chOff x="7314438" y="2987801"/>
            <a:chExt cx="867410" cy="1824355"/>
          </a:xfrm>
        </p:grpSpPr>
        <p:sp>
          <p:nvSpPr>
            <p:cNvPr id="10" name="object 10"/>
            <p:cNvSpPr/>
            <p:nvPr/>
          </p:nvSpPr>
          <p:spPr>
            <a:xfrm>
              <a:off x="7629144" y="3093719"/>
              <a:ext cx="548640" cy="571500"/>
            </a:xfrm>
            <a:custGeom>
              <a:avLst/>
              <a:gdLst/>
              <a:ahLst/>
              <a:cxnLst/>
              <a:rect l="l" t="t" r="r" b="b"/>
              <a:pathLst>
                <a:path w="548640" h="571500">
                  <a:moveTo>
                    <a:pt x="548639" y="571500"/>
                  </a:moveTo>
                  <a:lnTo>
                    <a:pt x="355091" y="443484"/>
                  </a:lnTo>
                  <a:lnTo>
                    <a:pt x="373379" y="425196"/>
                  </a:lnTo>
                  <a:lnTo>
                    <a:pt x="0" y="35051"/>
                  </a:lnTo>
                  <a:lnTo>
                    <a:pt x="36576" y="0"/>
                  </a:lnTo>
                  <a:lnTo>
                    <a:pt x="409955" y="388620"/>
                  </a:lnTo>
                  <a:lnTo>
                    <a:pt x="429767" y="370332"/>
                  </a:lnTo>
                  <a:lnTo>
                    <a:pt x="548639" y="571500"/>
                  </a:lnTo>
                  <a:close/>
                </a:path>
              </a:pathLst>
            </a:custGeom>
            <a:solidFill>
              <a:srgbClr val="954F72"/>
            </a:solidFill>
          </p:spPr>
          <p:txBody>
            <a:bodyPr wrap="square" lIns="0" tIns="0" rIns="0" bIns="0" rtlCol="0"/>
            <a:lstStyle/>
            <a:p>
              <a:endParaRPr/>
            </a:p>
          </p:txBody>
        </p:sp>
        <p:pic>
          <p:nvPicPr>
            <p:cNvPr id="11" name="object 11"/>
            <p:cNvPicPr/>
            <p:nvPr/>
          </p:nvPicPr>
          <p:blipFill>
            <a:blip r:embed="rId5" cstate="print"/>
            <a:stretch>
              <a:fillRect/>
            </a:stretch>
          </p:blipFill>
          <p:spPr>
            <a:xfrm>
              <a:off x="7530083" y="2991611"/>
              <a:ext cx="115823" cy="117348"/>
            </a:xfrm>
            <a:prstGeom prst="rect">
              <a:avLst/>
            </a:prstGeom>
          </p:spPr>
        </p:pic>
        <p:sp>
          <p:nvSpPr>
            <p:cNvPr id="12" name="object 12"/>
            <p:cNvSpPr/>
            <p:nvPr/>
          </p:nvSpPr>
          <p:spPr>
            <a:xfrm>
              <a:off x="7629144" y="3093719"/>
              <a:ext cx="548640" cy="571500"/>
            </a:xfrm>
            <a:custGeom>
              <a:avLst/>
              <a:gdLst/>
              <a:ahLst/>
              <a:cxnLst/>
              <a:rect l="l" t="t" r="r" b="b"/>
              <a:pathLst>
                <a:path w="548640" h="571500">
                  <a:moveTo>
                    <a:pt x="429767" y="370332"/>
                  </a:moveTo>
                  <a:lnTo>
                    <a:pt x="409955" y="388620"/>
                  </a:lnTo>
                  <a:lnTo>
                    <a:pt x="36576" y="0"/>
                  </a:lnTo>
                  <a:lnTo>
                    <a:pt x="0" y="35051"/>
                  </a:lnTo>
                  <a:lnTo>
                    <a:pt x="373379" y="425196"/>
                  </a:lnTo>
                  <a:lnTo>
                    <a:pt x="355091" y="443484"/>
                  </a:lnTo>
                  <a:lnTo>
                    <a:pt x="548639" y="571500"/>
                  </a:lnTo>
                  <a:lnTo>
                    <a:pt x="429767" y="370332"/>
                  </a:lnTo>
                  <a:close/>
                </a:path>
              </a:pathLst>
            </a:custGeom>
            <a:ln w="7620">
              <a:solidFill>
                <a:srgbClr val="000000"/>
              </a:solidFill>
            </a:ln>
          </p:spPr>
          <p:txBody>
            <a:bodyPr wrap="square" lIns="0" tIns="0" rIns="0" bIns="0" rtlCol="0"/>
            <a:lstStyle/>
            <a:p>
              <a:endParaRPr/>
            </a:p>
          </p:txBody>
        </p:sp>
        <p:pic>
          <p:nvPicPr>
            <p:cNvPr id="13" name="object 13"/>
            <p:cNvPicPr/>
            <p:nvPr/>
          </p:nvPicPr>
          <p:blipFill>
            <a:blip r:embed="rId6" cstate="print"/>
            <a:stretch>
              <a:fillRect/>
            </a:stretch>
          </p:blipFill>
          <p:spPr>
            <a:xfrm>
              <a:off x="7526273" y="2987801"/>
              <a:ext cx="123443" cy="124968"/>
            </a:xfrm>
            <a:prstGeom prst="rect">
              <a:avLst/>
            </a:prstGeom>
          </p:spPr>
        </p:pic>
        <p:sp>
          <p:nvSpPr>
            <p:cNvPr id="14" name="object 14"/>
            <p:cNvSpPr/>
            <p:nvPr/>
          </p:nvSpPr>
          <p:spPr>
            <a:xfrm>
              <a:off x="7443215" y="4085844"/>
              <a:ext cx="699770" cy="612775"/>
            </a:xfrm>
            <a:custGeom>
              <a:avLst/>
              <a:gdLst/>
              <a:ahLst/>
              <a:cxnLst/>
              <a:rect l="l" t="t" r="r" b="b"/>
              <a:pathLst>
                <a:path w="699770" h="612775">
                  <a:moveTo>
                    <a:pt x="39624" y="612648"/>
                  </a:moveTo>
                  <a:lnTo>
                    <a:pt x="0" y="568452"/>
                  </a:lnTo>
                  <a:lnTo>
                    <a:pt x="478536" y="152399"/>
                  </a:lnTo>
                  <a:lnTo>
                    <a:pt x="458724" y="129539"/>
                  </a:lnTo>
                  <a:lnTo>
                    <a:pt x="699516" y="0"/>
                  </a:lnTo>
                  <a:lnTo>
                    <a:pt x="536448" y="219455"/>
                  </a:lnTo>
                  <a:lnTo>
                    <a:pt x="518160" y="196595"/>
                  </a:lnTo>
                  <a:lnTo>
                    <a:pt x="39624" y="612648"/>
                  </a:lnTo>
                  <a:close/>
                </a:path>
              </a:pathLst>
            </a:custGeom>
            <a:solidFill>
              <a:srgbClr val="954F72"/>
            </a:solidFill>
          </p:spPr>
          <p:txBody>
            <a:bodyPr wrap="square" lIns="0" tIns="0" rIns="0" bIns="0" rtlCol="0"/>
            <a:lstStyle/>
            <a:p>
              <a:endParaRPr/>
            </a:p>
          </p:txBody>
        </p:sp>
        <p:pic>
          <p:nvPicPr>
            <p:cNvPr id="15" name="object 15"/>
            <p:cNvPicPr/>
            <p:nvPr/>
          </p:nvPicPr>
          <p:blipFill>
            <a:blip r:embed="rId7" cstate="print"/>
            <a:stretch>
              <a:fillRect/>
            </a:stretch>
          </p:blipFill>
          <p:spPr>
            <a:xfrm>
              <a:off x="7318248" y="4675632"/>
              <a:ext cx="138683" cy="132587"/>
            </a:xfrm>
            <a:prstGeom prst="rect">
              <a:avLst/>
            </a:prstGeom>
          </p:spPr>
        </p:pic>
        <p:sp>
          <p:nvSpPr>
            <p:cNvPr id="16" name="object 16"/>
            <p:cNvSpPr/>
            <p:nvPr/>
          </p:nvSpPr>
          <p:spPr>
            <a:xfrm>
              <a:off x="7443215" y="4085844"/>
              <a:ext cx="699770" cy="612775"/>
            </a:xfrm>
            <a:custGeom>
              <a:avLst/>
              <a:gdLst/>
              <a:ahLst/>
              <a:cxnLst/>
              <a:rect l="l" t="t" r="r" b="b"/>
              <a:pathLst>
                <a:path w="699770" h="612775">
                  <a:moveTo>
                    <a:pt x="458724" y="129539"/>
                  </a:moveTo>
                  <a:lnTo>
                    <a:pt x="478536" y="152399"/>
                  </a:lnTo>
                  <a:lnTo>
                    <a:pt x="0" y="568452"/>
                  </a:lnTo>
                  <a:lnTo>
                    <a:pt x="39624" y="612648"/>
                  </a:lnTo>
                  <a:lnTo>
                    <a:pt x="518160" y="196595"/>
                  </a:lnTo>
                  <a:lnTo>
                    <a:pt x="536448" y="219455"/>
                  </a:lnTo>
                  <a:lnTo>
                    <a:pt x="699516" y="0"/>
                  </a:lnTo>
                  <a:lnTo>
                    <a:pt x="458724" y="129539"/>
                  </a:lnTo>
                  <a:close/>
                </a:path>
              </a:pathLst>
            </a:custGeom>
            <a:ln w="7620">
              <a:solidFill>
                <a:srgbClr val="000000"/>
              </a:solidFill>
            </a:ln>
          </p:spPr>
          <p:txBody>
            <a:bodyPr wrap="square" lIns="0" tIns="0" rIns="0" bIns="0" rtlCol="0"/>
            <a:lstStyle/>
            <a:p>
              <a:endParaRPr/>
            </a:p>
          </p:txBody>
        </p:sp>
        <p:pic>
          <p:nvPicPr>
            <p:cNvPr id="17" name="object 17"/>
            <p:cNvPicPr/>
            <p:nvPr/>
          </p:nvPicPr>
          <p:blipFill>
            <a:blip r:embed="rId8" cstate="print"/>
            <a:stretch>
              <a:fillRect/>
            </a:stretch>
          </p:blipFill>
          <p:spPr>
            <a:xfrm>
              <a:off x="7314438" y="4671822"/>
              <a:ext cx="146303" cy="140207"/>
            </a:xfrm>
            <a:prstGeom prst="rect">
              <a:avLst/>
            </a:prstGeom>
          </p:spPr>
        </p:pic>
      </p:grpSp>
      <p:sp>
        <p:nvSpPr>
          <p:cNvPr id="18" name="object 18"/>
          <p:cNvSpPr txBox="1">
            <a:spLocks noGrp="1"/>
          </p:cNvSpPr>
          <p:nvPr>
            <p:ph type="title"/>
          </p:nvPr>
        </p:nvSpPr>
        <p:spPr>
          <a:xfrm>
            <a:off x="2440987" y="1198918"/>
            <a:ext cx="4050665" cy="327660"/>
          </a:xfrm>
          <a:prstGeom prst="rect">
            <a:avLst/>
          </a:prstGeom>
        </p:spPr>
        <p:txBody>
          <a:bodyPr vert="horz" wrap="square" lIns="0" tIns="16510" rIns="0" bIns="0" rtlCol="0">
            <a:spAutoFit/>
          </a:bodyPr>
          <a:lstStyle/>
          <a:p>
            <a:pPr marL="12700">
              <a:lnSpc>
                <a:spcPct val="100000"/>
              </a:lnSpc>
              <a:spcBef>
                <a:spcPts val="130"/>
              </a:spcBef>
              <a:tabLst>
                <a:tab pos="3029585" algn="l"/>
              </a:tabLst>
            </a:pPr>
            <a:r>
              <a:rPr dirty="0"/>
              <a:t>New</a:t>
            </a:r>
            <a:r>
              <a:rPr spc="70" dirty="0"/>
              <a:t> </a:t>
            </a:r>
            <a:r>
              <a:rPr dirty="0"/>
              <a:t>Ultraclean</a:t>
            </a:r>
            <a:r>
              <a:rPr spc="65" dirty="0"/>
              <a:t> </a:t>
            </a:r>
            <a:r>
              <a:rPr spc="-10" dirty="0"/>
              <a:t>Capping</a:t>
            </a:r>
            <a:r>
              <a:rPr dirty="0"/>
              <a:t>	</a:t>
            </a:r>
            <a:r>
              <a:rPr spc="-10" dirty="0"/>
              <a:t>Machine</a:t>
            </a:r>
          </a:p>
        </p:txBody>
      </p:sp>
      <p:pic>
        <p:nvPicPr>
          <p:cNvPr id="19" name="object 19"/>
          <p:cNvPicPr/>
          <p:nvPr/>
        </p:nvPicPr>
        <p:blipFill>
          <a:blip r:embed="rId9" cstate="print"/>
          <a:stretch>
            <a:fillRect/>
          </a:stretch>
        </p:blipFill>
        <p:spPr>
          <a:xfrm>
            <a:off x="8542019" y="1303019"/>
            <a:ext cx="831144" cy="565815"/>
          </a:xfrm>
          <a:prstGeom prst="rect">
            <a:avLst/>
          </a:prstGeom>
        </p:spPr>
      </p:pic>
      <p:pic>
        <p:nvPicPr>
          <p:cNvPr id="20" name="object 20"/>
          <p:cNvPicPr/>
          <p:nvPr/>
        </p:nvPicPr>
        <p:blipFill>
          <a:blip r:embed="rId10" cstate="print"/>
          <a:stretch>
            <a:fillRect/>
          </a:stretch>
        </p:blipFill>
        <p:spPr>
          <a:xfrm>
            <a:off x="307847" y="6009132"/>
            <a:ext cx="831144" cy="565403"/>
          </a:xfrm>
          <a:prstGeom prst="rect">
            <a:avLst/>
          </a:prstGeom>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54864" y="6480047"/>
            <a:ext cx="524256" cy="39624"/>
          </a:xfrm>
          <a:prstGeom prst="rect">
            <a:avLst/>
          </a:prstGeom>
        </p:spPr>
      </p:pic>
      <p:pic>
        <p:nvPicPr>
          <p:cNvPr id="3" name="object 3"/>
          <p:cNvPicPr/>
          <p:nvPr/>
        </p:nvPicPr>
        <p:blipFill>
          <a:blip r:embed="rId3" cstate="print"/>
          <a:stretch>
            <a:fillRect/>
          </a:stretch>
        </p:blipFill>
        <p:spPr>
          <a:xfrm>
            <a:off x="762000" y="2279904"/>
            <a:ext cx="9265920" cy="4322064"/>
          </a:xfrm>
          <a:prstGeom prst="rect">
            <a:avLst/>
          </a:prstGeom>
        </p:spPr>
      </p:pic>
      <p:pic>
        <p:nvPicPr>
          <p:cNvPr id="4" name="object 4"/>
          <p:cNvPicPr/>
          <p:nvPr/>
        </p:nvPicPr>
        <p:blipFill>
          <a:blip r:embed="rId4" cstate="print"/>
          <a:stretch>
            <a:fillRect/>
          </a:stretch>
        </p:blipFill>
        <p:spPr>
          <a:xfrm>
            <a:off x="54864" y="1908048"/>
            <a:ext cx="524256" cy="39624"/>
          </a:xfrm>
          <a:prstGeom prst="rect">
            <a:avLst/>
          </a:prstGeom>
        </p:spPr>
      </p:pic>
      <p:pic>
        <p:nvPicPr>
          <p:cNvPr id="5" name="object 5"/>
          <p:cNvPicPr/>
          <p:nvPr/>
        </p:nvPicPr>
        <p:blipFill>
          <a:blip r:embed="rId5" cstate="print"/>
          <a:stretch>
            <a:fillRect/>
          </a:stretch>
        </p:blipFill>
        <p:spPr>
          <a:xfrm>
            <a:off x="704087" y="1057655"/>
            <a:ext cx="722376" cy="170688"/>
          </a:xfrm>
          <a:prstGeom prst="rect">
            <a:avLst/>
          </a:prstGeom>
        </p:spPr>
      </p:pic>
      <p:pic>
        <p:nvPicPr>
          <p:cNvPr id="6" name="object 6"/>
          <p:cNvPicPr/>
          <p:nvPr/>
        </p:nvPicPr>
        <p:blipFill>
          <a:blip r:embed="rId6" cstate="print"/>
          <a:stretch>
            <a:fillRect/>
          </a:stretch>
        </p:blipFill>
        <p:spPr>
          <a:xfrm>
            <a:off x="5971032" y="1493519"/>
            <a:ext cx="960119" cy="310896"/>
          </a:xfrm>
          <a:prstGeom prst="rect">
            <a:avLst/>
          </a:prstGeom>
        </p:spPr>
      </p:pic>
      <p:pic>
        <p:nvPicPr>
          <p:cNvPr id="7" name="object 7"/>
          <p:cNvPicPr/>
          <p:nvPr/>
        </p:nvPicPr>
        <p:blipFill>
          <a:blip r:embed="rId7" cstate="print"/>
          <a:stretch>
            <a:fillRect/>
          </a:stretch>
        </p:blipFill>
        <p:spPr>
          <a:xfrm>
            <a:off x="8854440" y="1194816"/>
            <a:ext cx="874776" cy="606551"/>
          </a:xfrm>
          <a:prstGeom prst="rect">
            <a:avLst/>
          </a:prstGeom>
        </p:spPr>
      </p:pic>
      <p:pic>
        <p:nvPicPr>
          <p:cNvPr id="8" name="object 8"/>
          <p:cNvPicPr/>
          <p:nvPr/>
        </p:nvPicPr>
        <p:blipFill>
          <a:blip r:embed="rId8" cstate="print"/>
          <a:stretch>
            <a:fillRect/>
          </a:stretch>
        </p:blipFill>
        <p:spPr>
          <a:xfrm>
            <a:off x="3892296" y="1414272"/>
            <a:ext cx="1335024" cy="283463"/>
          </a:xfrm>
          <a:prstGeom prst="rect">
            <a:avLst/>
          </a:prstGeom>
        </p:spPr>
      </p:pic>
      <p:pic>
        <p:nvPicPr>
          <p:cNvPr id="9" name="object 9"/>
          <p:cNvPicPr/>
          <p:nvPr/>
        </p:nvPicPr>
        <p:blipFill>
          <a:blip r:embed="rId9" cstate="print"/>
          <a:stretch>
            <a:fillRect/>
          </a:stretch>
        </p:blipFill>
        <p:spPr>
          <a:xfrm>
            <a:off x="7635240" y="1347216"/>
            <a:ext cx="938783" cy="844296"/>
          </a:xfrm>
          <a:prstGeom prst="rect">
            <a:avLst/>
          </a:prstGeom>
        </p:spPr>
      </p:pic>
      <p:sp>
        <p:nvSpPr>
          <p:cNvPr id="10" name="object 10"/>
          <p:cNvSpPr txBox="1"/>
          <p:nvPr/>
        </p:nvSpPr>
        <p:spPr>
          <a:xfrm>
            <a:off x="728069" y="1353565"/>
            <a:ext cx="598170" cy="185420"/>
          </a:xfrm>
          <a:prstGeom prst="rect">
            <a:avLst/>
          </a:prstGeom>
        </p:spPr>
        <p:txBody>
          <a:bodyPr vert="horz" wrap="square" lIns="0" tIns="12700" rIns="0" bIns="0" rtlCol="0">
            <a:spAutoFit/>
          </a:bodyPr>
          <a:lstStyle/>
          <a:p>
            <a:pPr marL="12700">
              <a:lnSpc>
                <a:spcPct val="100000"/>
              </a:lnSpc>
              <a:spcBef>
                <a:spcPts val="100"/>
              </a:spcBef>
            </a:pPr>
            <a:r>
              <a:rPr sz="1050" spc="-100" dirty="0">
                <a:solidFill>
                  <a:srgbClr val="0F0F0F"/>
                </a:solidFill>
                <a:latin typeface="Arial MT"/>
                <a:cs typeface="Arial MT"/>
              </a:rPr>
              <a:t>SERVICES</a:t>
            </a:r>
            <a:endParaRPr sz="1050">
              <a:latin typeface="Arial MT"/>
              <a:cs typeface="Arial MT"/>
            </a:endParaRPr>
          </a:p>
        </p:txBody>
      </p:sp>
      <p:sp>
        <p:nvSpPr>
          <p:cNvPr id="11" name="object 11"/>
          <p:cNvSpPr txBox="1">
            <a:spLocks noGrp="1"/>
          </p:cNvSpPr>
          <p:nvPr>
            <p:ph type="title"/>
          </p:nvPr>
        </p:nvSpPr>
        <p:spPr>
          <a:xfrm>
            <a:off x="736040" y="1792985"/>
            <a:ext cx="2482215" cy="862965"/>
          </a:xfrm>
          <a:prstGeom prst="rect">
            <a:avLst/>
          </a:prstGeom>
        </p:spPr>
        <p:txBody>
          <a:bodyPr vert="horz" wrap="square" lIns="0" tIns="12700" rIns="0" bIns="0" rtlCol="0">
            <a:spAutoFit/>
          </a:bodyPr>
          <a:lstStyle/>
          <a:p>
            <a:pPr marL="12700">
              <a:lnSpc>
                <a:spcPts val="3204"/>
              </a:lnSpc>
              <a:spcBef>
                <a:spcPts val="100"/>
              </a:spcBef>
            </a:pPr>
            <a:r>
              <a:rPr sz="2750" b="0" spc="-20" dirty="0">
                <a:solidFill>
                  <a:srgbClr val="CD0316"/>
                </a:solidFill>
                <a:latin typeface="Trebuchet MS"/>
                <a:cs typeface="Trebuchet MS"/>
              </a:rPr>
              <a:t>INTERNATIONAL</a:t>
            </a:r>
            <a:endParaRPr sz="2750">
              <a:latin typeface="Trebuchet MS"/>
              <a:cs typeface="Trebuchet MS"/>
            </a:endParaRPr>
          </a:p>
          <a:p>
            <a:pPr marL="19685">
              <a:lnSpc>
                <a:spcPts val="3385"/>
              </a:lnSpc>
            </a:pPr>
            <a:r>
              <a:rPr sz="2900" b="0" spc="-10" dirty="0">
                <a:solidFill>
                  <a:srgbClr val="C81324"/>
                </a:solidFill>
                <a:latin typeface="Trebuchet MS"/>
                <a:cs typeface="Trebuchet MS"/>
              </a:rPr>
              <a:t>DELIVERIES</a:t>
            </a:r>
            <a:endParaRPr sz="2900">
              <a:latin typeface="Trebuchet MS"/>
              <a:cs typeface="Trebuchet MS"/>
            </a:endParaRPr>
          </a:p>
        </p:txBody>
      </p:sp>
      <p:sp>
        <p:nvSpPr>
          <p:cNvPr id="12" name="object 12"/>
          <p:cNvSpPr txBox="1"/>
          <p:nvPr/>
        </p:nvSpPr>
        <p:spPr>
          <a:xfrm>
            <a:off x="741861" y="2812288"/>
            <a:ext cx="3143885" cy="2113280"/>
          </a:xfrm>
          <a:prstGeom prst="rect">
            <a:avLst/>
          </a:prstGeom>
        </p:spPr>
        <p:txBody>
          <a:bodyPr vert="horz" wrap="square" lIns="0" tIns="38735" rIns="0" bIns="0" rtlCol="0">
            <a:spAutoFit/>
          </a:bodyPr>
          <a:lstStyle/>
          <a:p>
            <a:pPr marL="17780" marR="5080" indent="-635">
              <a:lnSpc>
                <a:spcPct val="86800"/>
              </a:lnSpc>
              <a:spcBef>
                <a:spcPts val="305"/>
              </a:spcBef>
            </a:pPr>
            <a:r>
              <a:rPr sz="1300" spc="-135" dirty="0">
                <a:latin typeface="Arial MT"/>
                <a:cs typeface="Arial MT"/>
              </a:rPr>
              <a:t>We</a:t>
            </a:r>
            <a:r>
              <a:rPr sz="1300" spc="-5" dirty="0">
                <a:latin typeface="Arial MT"/>
                <a:cs typeface="Arial MT"/>
              </a:rPr>
              <a:t> </a:t>
            </a:r>
            <a:r>
              <a:rPr sz="1300" spc="-10" dirty="0">
                <a:latin typeface="Arial MT"/>
                <a:cs typeface="Arial MT"/>
              </a:rPr>
              <a:t>collaborate</a:t>
            </a:r>
            <a:r>
              <a:rPr sz="1300" spc="-35" dirty="0">
                <a:latin typeface="Arial MT"/>
                <a:cs typeface="Arial MT"/>
              </a:rPr>
              <a:t> </a:t>
            </a:r>
            <a:r>
              <a:rPr sz="1300" dirty="0">
                <a:latin typeface="Arial MT"/>
                <a:cs typeface="Arial MT"/>
              </a:rPr>
              <a:t>with</a:t>
            </a:r>
            <a:r>
              <a:rPr sz="1300" spc="-45" dirty="0">
                <a:latin typeface="Arial MT"/>
                <a:cs typeface="Arial MT"/>
              </a:rPr>
              <a:t> </a:t>
            </a:r>
            <a:r>
              <a:rPr sz="1300" spc="-20" dirty="0">
                <a:latin typeface="Arial MT"/>
                <a:cs typeface="Arial MT"/>
              </a:rPr>
              <a:t>the</a:t>
            </a:r>
            <a:r>
              <a:rPr sz="1300" spc="-45" dirty="0">
                <a:latin typeface="Arial MT"/>
                <a:cs typeface="Arial MT"/>
              </a:rPr>
              <a:t> </a:t>
            </a:r>
            <a:r>
              <a:rPr sz="1300" dirty="0">
                <a:latin typeface="Arial MT"/>
                <a:cs typeface="Arial MT"/>
              </a:rPr>
              <a:t>largest</a:t>
            </a:r>
            <a:r>
              <a:rPr sz="1300" spc="45" dirty="0">
                <a:latin typeface="Arial MT"/>
                <a:cs typeface="Arial MT"/>
              </a:rPr>
              <a:t> </a:t>
            </a:r>
            <a:r>
              <a:rPr sz="1300" spc="-10" dirty="0">
                <a:solidFill>
                  <a:srgbClr val="111111"/>
                </a:solidFill>
                <a:latin typeface="Arial MT"/>
                <a:cs typeface="Arial MT"/>
              </a:rPr>
              <a:t>companies </a:t>
            </a:r>
            <a:r>
              <a:rPr sz="1300" dirty="0">
                <a:latin typeface="Arial MT"/>
                <a:cs typeface="Arial MT"/>
              </a:rPr>
              <a:t>in</a:t>
            </a:r>
            <a:r>
              <a:rPr sz="1300" spc="-95" dirty="0">
                <a:latin typeface="Arial MT"/>
                <a:cs typeface="Arial MT"/>
              </a:rPr>
              <a:t> </a:t>
            </a:r>
            <a:r>
              <a:rPr sz="1300" dirty="0">
                <a:latin typeface="Arial MT"/>
                <a:cs typeface="Arial MT"/>
              </a:rPr>
              <a:t>the</a:t>
            </a:r>
            <a:r>
              <a:rPr sz="1300" spc="-85" dirty="0">
                <a:latin typeface="Arial MT"/>
                <a:cs typeface="Arial MT"/>
              </a:rPr>
              <a:t> </a:t>
            </a:r>
            <a:r>
              <a:rPr sz="1300" dirty="0">
                <a:latin typeface="Arial MT"/>
                <a:cs typeface="Arial MT"/>
              </a:rPr>
              <a:t>sector</a:t>
            </a:r>
            <a:r>
              <a:rPr sz="1300" spc="-20" dirty="0">
                <a:latin typeface="Arial MT"/>
                <a:cs typeface="Arial MT"/>
              </a:rPr>
              <a:t> </a:t>
            </a:r>
            <a:r>
              <a:rPr sz="1300" dirty="0">
                <a:latin typeface="Arial MT"/>
                <a:cs typeface="Arial MT"/>
              </a:rPr>
              <a:t>at</a:t>
            </a:r>
            <a:r>
              <a:rPr sz="1300" spc="15" dirty="0">
                <a:latin typeface="Arial MT"/>
                <a:cs typeface="Arial MT"/>
              </a:rPr>
              <a:t> </a:t>
            </a:r>
            <a:r>
              <a:rPr sz="1300" spc="-65" dirty="0">
                <a:solidFill>
                  <a:srgbClr val="111111"/>
                </a:solidFill>
                <a:latin typeface="Arial MT"/>
                <a:cs typeface="Arial MT"/>
              </a:rPr>
              <a:t>an</a:t>
            </a:r>
            <a:r>
              <a:rPr sz="1300" spc="-45" dirty="0">
                <a:solidFill>
                  <a:srgbClr val="111111"/>
                </a:solidFill>
                <a:latin typeface="Arial MT"/>
                <a:cs typeface="Arial MT"/>
              </a:rPr>
              <a:t> </a:t>
            </a:r>
            <a:r>
              <a:rPr sz="1300" spc="-10" dirty="0">
                <a:latin typeface="Arial MT"/>
                <a:cs typeface="Arial MT"/>
              </a:rPr>
              <a:t>international</a:t>
            </a:r>
            <a:r>
              <a:rPr sz="1300" spc="-40" dirty="0">
                <a:latin typeface="Arial MT"/>
                <a:cs typeface="Arial MT"/>
              </a:rPr>
              <a:t> </a:t>
            </a:r>
            <a:r>
              <a:rPr sz="1300" dirty="0">
                <a:latin typeface="Arial MT"/>
                <a:cs typeface="Arial MT"/>
              </a:rPr>
              <a:t>level,</a:t>
            </a:r>
            <a:r>
              <a:rPr sz="1300" spc="-60" dirty="0">
                <a:latin typeface="Arial MT"/>
                <a:cs typeface="Arial MT"/>
              </a:rPr>
              <a:t> </a:t>
            </a:r>
            <a:r>
              <a:rPr sz="1300" spc="-10" dirty="0">
                <a:latin typeface="Arial MT"/>
                <a:cs typeface="Arial MT"/>
              </a:rPr>
              <a:t>which </a:t>
            </a:r>
            <a:r>
              <a:rPr sz="1300" dirty="0">
                <a:latin typeface="Arial MT"/>
                <a:cs typeface="Arial MT"/>
              </a:rPr>
              <a:t>allow</a:t>
            </a:r>
            <a:r>
              <a:rPr sz="1300" spc="-70" dirty="0">
                <a:latin typeface="Arial MT"/>
                <a:cs typeface="Arial MT"/>
              </a:rPr>
              <a:t> </a:t>
            </a:r>
            <a:r>
              <a:rPr sz="1300" dirty="0">
                <a:solidFill>
                  <a:srgbClr val="181818"/>
                </a:solidFill>
                <a:latin typeface="Arial MT"/>
                <a:cs typeface="Arial MT"/>
              </a:rPr>
              <a:t>us</a:t>
            </a:r>
            <a:r>
              <a:rPr sz="1300" spc="-90" dirty="0">
                <a:solidFill>
                  <a:srgbClr val="181818"/>
                </a:solidFill>
                <a:latin typeface="Arial MT"/>
                <a:cs typeface="Arial MT"/>
              </a:rPr>
              <a:t> </a:t>
            </a:r>
            <a:r>
              <a:rPr sz="1300" dirty="0">
                <a:latin typeface="Arial MT"/>
                <a:cs typeface="Arial MT"/>
              </a:rPr>
              <a:t>not</a:t>
            </a:r>
            <a:r>
              <a:rPr sz="1300" spc="-30" dirty="0">
                <a:latin typeface="Arial MT"/>
                <a:cs typeface="Arial MT"/>
              </a:rPr>
              <a:t> </a:t>
            </a:r>
            <a:r>
              <a:rPr sz="1300" dirty="0">
                <a:latin typeface="Arial MT"/>
                <a:cs typeface="Arial MT"/>
              </a:rPr>
              <a:t>only</a:t>
            </a:r>
            <a:r>
              <a:rPr sz="1300" spc="-65" dirty="0">
                <a:latin typeface="Arial MT"/>
                <a:cs typeface="Arial MT"/>
              </a:rPr>
              <a:t> </a:t>
            </a:r>
            <a:r>
              <a:rPr sz="1300" dirty="0">
                <a:solidFill>
                  <a:srgbClr val="0F0F0F"/>
                </a:solidFill>
                <a:latin typeface="Arial MT"/>
                <a:cs typeface="Arial MT"/>
              </a:rPr>
              <a:t>to</a:t>
            </a:r>
            <a:r>
              <a:rPr sz="1300" spc="-65" dirty="0">
                <a:solidFill>
                  <a:srgbClr val="0F0F0F"/>
                </a:solidFill>
                <a:latin typeface="Arial MT"/>
                <a:cs typeface="Arial MT"/>
              </a:rPr>
              <a:t> </a:t>
            </a:r>
            <a:r>
              <a:rPr sz="1300" dirty="0">
                <a:latin typeface="Arial MT"/>
                <a:cs typeface="Arial MT"/>
              </a:rPr>
              <a:t>export</a:t>
            </a:r>
            <a:r>
              <a:rPr sz="1300" spc="-20" dirty="0">
                <a:latin typeface="Arial MT"/>
                <a:cs typeface="Arial MT"/>
              </a:rPr>
              <a:t> </a:t>
            </a:r>
            <a:r>
              <a:rPr sz="1300" dirty="0">
                <a:solidFill>
                  <a:srgbClr val="131313"/>
                </a:solidFill>
                <a:latin typeface="Arial MT"/>
                <a:cs typeface="Arial MT"/>
              </a:rPr>
              <a:t>our</a:t>
            </a:r>
            <a:r>
              <a:rPr sz="1300" spc="-75" dirty="0">
                <a:solidFill>
                  <a:srgbClr val="131313"/>
                </a:solidFill>
                <a:latin typeface="Arial MT"/>
                <a:cs typeface="Arial MT"/>
              </a:rPr>
              <a:t> </a:t>
            </a:r>
            <a:r>
              <a:rPr sz="1300" spc="-10" dirty="0">
                <a:latin typeface="Arial MT"/>
                <a:cs typeface="Arial MT"/>
              </a:rPr>
              <a:t>products</a:t>
            </a:r>
            <a:r>
              <a:rPr sz="1300" spc="-55" dirty="0">
                <a:latin typeface="Arial MT"/>
                <a:cs typeface="Arial MT"/>
              </a:rPr>
              <a:t> </a:t>
            </a:r>
            <a:r>
              <a:rPr sz="1300" spc="-25" dirty="0">
                <a:solidFill>
                  <a:srgbClr val="111111"/>
                </a:solidFill>
                <a:latin typeface="Arial MT"/>
                <a:cs typeface="Arial MT"/>
              </a:rPr>
              <a:t>all </a:t>
            </a:r>
            <a:r>
              <a:rPr sz="1300" spc="-10" dirty="0">
                <a:latin typeface="Arial MT"/>
                <a:cs typeface="Arial MT"/>
              </a:rPr>
              <a:t>over</a:t>
            </a:r>
            <a:r>
              <a:rPr sz="1300" spc="-70" dirty="0">
                <a:latin typeface="Arial MT"/>
                <a:cs typeface="Arial MT"/>
              </a:rPr>
              <a:t> </a:t>
            </a:r>
            <a:r>
              <a:rPr sz="1300" dirty="0">
                <a:latin typeface="Arial MT"/>
                <a:cs typeface="Arial MT"/>
              </a:rPr>
              <a:t>the</a:t>
            </a:r>
            <a:r>
              <a:rPr sz="1300" spc="-40" dirty="0">
                <a:latin typeface="Arial MT"/>
                <a:cs typeface="Arial MT"/>
              </a:rPr>
              <a:t> </a:t>
            </a:r>
            <a:r>
              <a:rPr sz="1300" spc="-10" dirty="0">
                <a:latin typeface="Arial MT"/>
                <a:cs typeface="Arial MT"/>
              </a:rPr>
              <a:t>world,</a:t>
            </a:r>
            <a:r>
              <a:rPr sz="1300" spc="-80" dirty="0">
                <a:latin typeface="Arial MT"/>
                <a:cs typeface="Arial MT"/>
              </a:rPr>
              <a:t> </a:t>
            </a:r>
            <a:r>
              <a:rPr sz="1300" dirty="0">
                <a:latin typeface="Arial MT"/>
                <a:cs typeface="Arial MT"/>
              </a:rPr>
              <a:t>but</a:t>
            </a:r>
            <a:r>
              <a:rPr sz="1300" spc="-10" dirty="0">
                <a:latin typeface="Arial MT"/>
                <a:cs typeface="Arial MT"/>
              </a:rPr>
              <a:t> </a:t>
            </a:r>
            <a:r>
              <a:rPr sz="1300" dirty="0">
                <a:solidFill>
                  <a:srgbClr val="111111"/>
                </a:solidFill>
                <a:latin typeface="Arial MT"/>
                <a:cs typeface="Arial MT"/>
              </a:rPr>
              <a:t>also</a:t>
            </a:r>
            <a:r>
              <a:rPr sz="1300" spc="-45" dirty="0">
                <a:solidFill>
                  <a:srgbClr val="111111"/>
                </a:solidFill>
                <a:latin typeface="Arial MT"/>
                <a:cs typeface="Arial MT"/>
              </a:rPr>
              <a:t> </a:t>
            </a:r>
            <a:r>
              <a:rPr sz="1300" dirty="0">
                <a:latin typeface="Arial MT"/>
                <a:cs typeface="Arial MT"/>
              </a:rPr>
              <a:t>to</a:t>
            </a:r>
            <a:r>
              <a:rPr sz="1300" spc="-50" dirty="0">
                <a:latin typeface="Arial MT"/>
                <a:cs typeface="Arial MT"/>
              </a:rPr>
              <a:t> </a:t>
            </a:r>
            <a:r>
              <a:rPr sz="1300" spc="-25" dirty="0">
                <a:latin typeface="Arial MT"/>
                <a:cs typeface="Arial MT"/>
              </a:rPr>
              <a:t>provide</a:t>
            </a:r>
            <a:r>
              <a:rPr sz="1300" spc="-15" dirty="0">
                <a:latin typeface="Arial MT"/>
                <a:cs typeface="Arial MT"/>
              </a:rPr>
              <a:t> </a:t>
            </a:r>
            <a:r>
              <a:rPr sz="1300" dirty="0">
                <a:latin typeface="Arial MT"/>
                <a:cs typeface="Arial MT"/>
              </a:rPr>
              <a:t>atl</a:t>
            </a:r>
            <a:r>
              <a:rPr sz="1300" spc="-90" dirty="0">
                <a:latin typeface="Arial MT"/>
                <a:cs typeface="Arial MT"/>
              </a:rPr>
              <a:t> </a:t>
            </a:r>
            <a:r>
              <a:rPr sz="1300" spc="-25" dirty="0">
                <a:solidFill>
                  <a:srgbClr val="181818"/>
                </a:solidFill>
                <a:latin typeface="Arial MT"/>
                <a:cs typeface="Arial MT"/>
              </a:rPr>
              <a:t>our </a:t>
            </a:r>
            <a:r>
              <a:rPr sz="1300" spc="-10" dirty="0">
                <a:latin typeface="Arial MT"/>
                <a:cs typeface="Arial MT"/>
              </a:rPr>
              <a:t>customers</a:t>
            </a:r>
            <a:r>
              <a:rPr sz="1300" spc="45" dirty="0">
                <a:latin typeface="Arial MT"/>
                <a:cs typeface="Arial MT"/>
              </a:rPr>
              <a:t> </a:t>
            </a:r>
            <a:r>
              <a:rPr sz="1300" dirty="0">
                <a:latin typeface="Arial MT"/>
                <a:cs typeface="Arial MT"/>
              </a:rPr>
              <a:t>with</a:t>
            </a:r>
            <a:r>
              <a:rPr sz="1300" spc="-15" dirty="0">
                <a:latin typeface="Arial MT"/>
                <a:cs typeface="Arial MT"/>
              </a:rPr>
              <a:t> </a:t>
            </a:r>
            <a:r>
              <a:rPr sz="1300" spc="-110" dirty="0">
                <a:latin typeface="Arial MT"/>
                <a:cs typeface="Arial MT"/>
              </a:rPr>
              <a:t>a</a:t>
            </a:r>
            <a:r>
              <a:rPr sz="1300" spc="-25" dirty="0">
                <a:latin typeface="Arial MT"/>
                <a:cs typeface="Arial MT"/>
              </a:rPr>
              <a:t> </a:t>
            </a:r>
            <a:r>
              <a:rPr sz="1300" spc="-10" dirty="0">
                <a:latin typeface="Arial MT"/>
                <a:cs typeface="Arial MT"/>
              </a:rPr>
              <a:t>high-</a:t>
            </a:r>
            <a:r>
              <a:rPr sz="1300" dirty="0">
                <a:latin typeface="Arial MT"/>
                <a:cs typeface="Arial MT"/>
              </a:rPr>
              <a:t>quality</a:t>
            </a:r>
            <a:r>
              <a:rPr sz="1300" spc="55" dirty="0">
                <a:latin typeface="Arial MT"/>
                <a:cs typeface="Arial MT"/>
              </a:rPr>
              <a:t> </a:t>
            </a:r>
            <a:r>
              <a:rPr sz="1300" dirty="0">
                <a:latin typeface="Arial MT"/>
                <a:cs typeface="Arial MT"/>
              </a:rPr>
              <a:t>level</a:t>
            </a:r>
            <a:r>
              <a:rPr sz="1300" spc="-85" dirty="0">
                <a:latin typeface="Arial MT"/>
                <a:cs typeface="Arial MT"/>
              </a:rPr>
              <a:t> </a:t>
            </a:r>
            <a:r>
              <a:rPr sz="1300" spc="-25" dirty="0">
                <a:latin typeface="Arial MT"/>
                <a:cs typeface="Arial MT"/>
              </a:rPr>
              <a:t>of </a:t>
            </a:r>
            <a:r>
              <a:rPr sz="1300" spc="-10" dirty="0">
                <a:latin typeface="Arial MT"/>
                <a:cs typeface="Arial MT"/>
              </a:rPr>
              <a:t>service.</a:t>
            </a:r>
            <a:endParaRPr sz="1300">
              <a:latin typeface="Arial MT"/>
              <a:cs typeface="Arial MT"/>
            </a:endParaRPr>
          </a:p>
          <a:p>
            <a:pPr marL="15240" marR="13335" indent="-3175">
              <a:lnSpc>
                <a:spcPct val="81100"/>
              </a:lnSpc>
              <a:spcBef>
                <a:spcPts val="1345"/>
              </a:spcBef>
            </a:pPr>
            <a:r>
              <a:rPr sz="1400" spc="-35" dirty="0">
                <a:solidFill>
                  <a:srgbClr val="0F0F0F"/>
                </a:solidFill>
                <a:latin typeface="Arial MT"/>
                <a:cs typeface="Arial MT"/>
              </a:rPr>
              <a:t>In</a:t>
            </a:r>
            <a:r>
              <a:rPr sz="1400" spc="-90" dirty="0">
                <a:solidFill>
                  <a:srgbClr val="0F0F0F"/>
                </a:solidFill>
                <a:latin typeface="Arial MT"/>
                <a:cs typeface="Arial MT"/>
              </a:rPr>
              <a:t> </a:t>
            </a:r>
            <a:r>
              <a:rPr sz="1400" spc="-55" dirty="0">
                <a:latin typeface="Arial MT"/>
                <a:cs typeface="Arial MT"/>
              </a:rPr>
              <a:t>fact,</a:t>
            </a:r>
            <a:r>
              <a:rPr sz="1400" spc="-20" dirty="0">
                <a:latin typeface="Arial MT"/>
                <a:cs typeface="Arial MT"/>
              </a:rPr>
              <a:t> </a:t>
            </a:r>
            <a:r>
              <a:rPr sz="1400" spc="-125" dirty="0">
                <a:latin typeface="Arial MT"/>
                <a:cs typeface="Arial MT"/>
              </a:rPr>
              <a:t>we</a:t>
            </a:r>
            <a:r>
              <a:rPr sz="1400" spc="-15" dirty="0">
                <a:latin typeface="Arial MT"/>
                <a:cs typeface="Arial MT"/>
              </a:rPr>
              <a:t> </a:t>
            </a:r>
            <a:r>
              <a:rPr sz="1400" spc="-35" dirty="0">
                <a:latin typeface="Arial MT"/>
                <a:cs typeface="Arial MT"/>
              </a:rPr>
              <a:t>setl</a:t>
            </a:r>
            <a:r>
              <a:rPr sz="1400" spc="-85" dirty="0">
                <a:latin typeface="Arial MT"/>
                <a:cs typeface="Arial MT"/>
              </a:rPr>
              <a:t> </a:t>
            </a:r>
            <a:r>
              <a:rPr sz="1400" spc="-45" dirty="0">
                <a:latin typeface="Arial MT"/>
                <a:cs typeface="Arial MT"/>
              </a:rPr>
              <a:t>our</a:t>
            </a:r>
            <a:r>
              <a:rPr sz="1400" spc="-10" dirty="0">
                <a:latin typeface="Arial MT"/>
                <a:cs typeface="Arial MT"/>
              </a:rPr>
              <a:t> </a:t>
            </a:r>
            <a:r>
              <a:rPr sz="1400" spc="-75" dirty="0">
                <a:latin typeface="Arial MT"/>
                <a:cs typeface="Arial MT"/>
              </a:rPr>
              <a:t>spare</a:t>
            </a:r>
            <a:r>
              <a:rPr sz="1400" spc="-10" dirty="0">
                <a:latin typeface="Arial MT"/>
                <a:cs typeface="Arial MT"/>
              </a:rPr>
              <a:t> </a:t>
            </a:r>
            <a:r>
              <a:rPr sz="1400" spc="-40" dirty="0">
                <a:latin typeface="Arial MT"/>
                <a:cs typeface="Arial MT"/>
              </a:rPr>
              <a:t>parts</a:t>
            </a:r>
            <a:r>
              <a:rPr sz="1400" spc="-75" dirty="0">
                <a:latin typeface="Arial MT"/>
                <a:cs typeface="Arial MT"/>
              </a:rPr>
              <a:t> </a:t>
            </a:r>
            <a:r>
              <a:rPr sz="1400" spc="-20" dirty="0">
                <a:solidFill>
                  <a:srgbClr val="0F0F0F"/>
                </a:solidFill>
                <a:latin typeface="Arial MT"/>
                <a:cs typeface="Arial MT"/>
              </a:rPr>
              <a:t>in</a:t>
            </a:r>
            <a:r>
              <a:rPr sz="1400" spc="-70" dirty="0">
                <a:solidFill>
                  <a:srgbClr val="0F0F0F"/>
                </a:solidFill>
                <a:latin typeface="Arial MT"/>
                <a:cs typeface="Arial MT"/>
              </a:rPr>
              <a:t> </a:t>
            </a:r>
            <a:r>
              <a:rPr sz="1400" spc="-20" dirty="0">
                <a:latin typeface="Arial MT"/>
                <a:cs typeface="Arial MT"/>
              </a:rPr>
              <a:t>many </a:t>
            </a:r>
            <a:r>
              <a:rPr sz="1350" spc="-30" dirty="0">
                <a:latin typeface="Arial MT"/>
                <a:cs typeface="Arial MT"/>
              </a:rPr>
              <a:t>countries</a:t>
            </a:r>
            <a:r>
              <a:rPr sz="1350" spc="-15" dirty="0">
                <a:latin typeface="Arial MT"/>
                <a:cs typeface="Arial MT"/>
              </a:rPr>
              <a:t> </a:t>
            </a:r>
            <a:r>
              <a:rPr sz="1350" spc="-45" dirty="0">
                <a:latin typeface="Arial MT"/>
                <a:cs typeface="Arial MT"/>
              </a:rPr>
              <a:t>including:</a:t>
            </a:r>
            <a:r>
              <a:rPr sz="1350" spc="-25" dirty="0">
                <a:latin typeface="Arial MT"/>
                <a:cs typeface="Arial MT"/>
              </a:rPr>
              <a:t> </a:t>
            </a:r>
            <a:r>
              <a:rPr sz="1350" spc="-20" dirty="0">
                <a:latin typeface="Arial MT"/>
                <a:cs typeface="Arial MT"/>
              </a:rPr>
              <a:t>Italy,</a:t>
            </a:r>
            <a:r>
              <a:rPr sz="1350" spc="-5" dirty="0">
                <a:latin typeface="Arial MT"/>
                <a:cs typeface="Arial MT"/>
              </a:rPr>
              <a:t> </a:t>
            </a:r>
            <a:r>
              <a:rPr sz="1350" spc="-40" dirty="0">
                <a:latin typeface="Arial MT"/>
                <a:cs typeface="Arial MT"/>
              </a:rPr>
              <a:t>Africa,</a:t>
            </a:r>
            <a:r>
              <a:rPr sz="1350" spc="-70" dirty="0">
                <a:latin typeface="Arial MT"/>
                <a:cs typeface="Arial MT"/>
              </a:rPr>
              <a:t> </a:t>
            </a:r>
            <a:r>
              <a:rPr sz="1350" spc="-10" dirty="0">
                <a:latin typeface="Arial MT"/>
                <a:cs typeface="Arial MT"/>
              </a:rPr>
              <a:t>France, </a:t>
            </a:r>
            <a:r>
              <a:rPr sz="1400" spc="-114" dirty="0">
                <a:latin typeface="Arial MT"/>
                <a:cs typeface="Arial MT"/>
              </a:rPr>
              <a:t>Germany</a:t>
            </a:r>
            <a:r>
              <a:rPr sz="1400" spc="20" dirty="0">
                <a:latin typeface="Arial MT"/>
                <a:cs typeface="Arial MT"/>
              </a:rPr>
              <a:t> </a:t>
            </a:r>
            <a:r>
              <a:rPr sz="1400" spc="-80" dirty="0">
                <a:latin typeface="Arial MT"/>
                <a:cs typeface="Arial MT"/>
              </a:rPr>
              <a:t>(dedicated</a:t>
            </a:r>
            <a:r>
              <a:rPr sz="1400" spc="70" dirty="0">
                <a:latin typeface="Arial MT"/>
                <a:cs typeface="Arial MT"/>
              </a:rPr>
              <a:t> </a:t>
            </a:r>
            <a:r>
              <a:rPr sz="1400" spc="-75" dirty="0">
                <a:solidFill>
                  <a:srgbClr val="0C0C0C"/>
                </a:solidFill>
                <a:latin typeface="Arial MT"/>
                <a:cs typeface="Arial MT"/>
              </a:rPr>
              <a:t>sales</a:t>
            </a:r>
            <a:r>
              <a:rPr sz="1400" spc="-70" dirty="0">
                <a:solidFill>
                  <a:srgbClr val="0C0C0C"/>
                </a:solidFill>
                <a:latin typeface="Arial MT"/>
                <a:cs typeface="Arial MT"/>
              </a:rPr>
              <a:t> </a:t>
            </a:r>
            <a:r>
              <a:rPr sz="1400" spc="-10" dirty="0">
                <a:latin typeface="Arial MT"/>
                <a:cs typeface="Arial MT"/>
              </a:rPr>
              <a:t>network), </a:t>
            </a:r>
            <a:r>
              <a:rPr sz="1400" spc="-95" dirty="0">
                <a:latin typeface="Arial MT"/>
                <a:cs typeface="Arial MT"/>
              </a:rPr>
              <a:t>Denmark,</a:t>
            </a:r>
            <a:r>
              <a:rPr sz="1400" spc="-90" dirty="0">
                <a:latin typeface="Arial MT"/>
                <a:cs typeface="Arial MT"/>
              </a:rPr>
              <a:t> </a:t>
            </a:r>
            <a:r>
              <a:rPr sz="1400" spc="-175" dirty="0">
                <a:latin typeface="Arial MT"/>
                <a:cs typeface="Arial MT"/>
              </a:rPr>
              <a:t>UK</a:t>
            </a:r>
            <a:r>
              <a:rPr sz="1400" spc="25" dirty="0">
                <a:latin typeface="Arial MT"/>
                <a:cs typeface="Arial MT"/>
              </a:rPr>
              <a:t> </a:t>
            </a:r>
            <a:r>
              <a:rPr sz="1400" spc="-110" dirty="0">
                <a:latin typeface="Arial MT"/>
                <a:cs typeface="Arial MT"/>
              </a:rPr>
              <a:t>and</a:t>
            </a:r>
            <a:r>
              <a:rPr sz="1400" spc="-30" dirty="0">
                <a:latin typeface="Arial MT"/>
                <a:cs typeface="Arial MT"/>
              </a:rPr>
              <a:t> </a:t>
            </a:r>
            <a:r>
              <a:rPr sz="1400" spc="-55" dirty="0">
                <a:latin typeface="Arial MT"/>
                <a:cs typeface="Arial MT"/>
              </a:rPr>
              <a:t>the</a:t>
            </a:r>
            <a:r>
              <a:rPr sz="1400" spc="-25" dirty="0">
                <a:latin typeface="Arial MT"/>
                <a:cs typeface="Arial MT"/>
              </a:rPr>
              <a:t> </a:t>
            </a:r>
            <a:r>
              <a:rPr sz="1400" spc="-55" dirty="0">
                <a:latin typeface="Arial MT"/>
                <a:cs typeface="Arial MT"/>
              </a:rPr>
              <a:t>kliddle</a:t>
            </a:r>
            <a:r>
              <a:rPr sz="1400" spc="25" dirty="0">
                <a:latin typeface="Arial MT"/>
                <a:cs typeface="Arial MT"/>
              </a:rPr>
              <a:t> </a:t>
            </a:r>
            <a:r>
              <a:rPr sz="1400" spc="-90" dirty="0">
                <a:latin typeface="Arial MT"/>
                <a:cs typeface="Arial MT"/>
              </a:rPr>
              <a:t>East,</a:t>
            </a:r>
            <a:r>
              <a:rPr sz="1400" spc="-35" dirty="0">
                <a:latin typeface="Arial MT"/>
                <a:cs typeface="Arial MT"/>
              </a:rPr>
              <a:t> </a:t>
            </a:r>
            <a:r>
              <a:rPr sz="1400" spc="-10" dirty="0">
                <a:latin typeface="Arial MT"/>
                <a:cs typeface="Arial MT"/>
              </a:rPr>
              <a:t>faithfully </a:t>
            </a:r>
            <a:r>
              <a:rPr sz="1400" spc="-60" dirty="0">
                <a:latin typeface="Arial MT"/>
                <a:cs typeface="Arial MT"/>
              </a:rPr>
              <a:t>respecting</a:t>
            </a:r>
            <a:r>
              <a:rPr sz="1400" spc="-10" dirty="0">
                <a:latin typeface="Arial MT"/>
                <a:cs typeface="Arial MT"/>
              </a:rPr>
              <a:t> </a:t>
            </a:r>
            <a:r>
              <a:rPr sz="1400" spc="-75" dirty="0">
                <a:latin typeface="Arial MT"/>
                <a:cs typeface="Arial MT"/>
              </a:rPr>
              <a:t>the</a:t>
            </a:r>
            <a:r>
              <a:rPr sz="1400" spc="-50" dirty="0">
                <a:latin typeface="Arial MT"/>
                <a:cs typeface="Arial MT"/>
              </a:rPr>
              <a:t> </a:t>
            </a:r>
            <a:r>
              <a:rPr sz="1400" spc="-20" dirty="0">
                <a:latin typeface="Arial MT"/>
                <a:cs typeface="Arial MT"/>
              </a:rPr>
              <a:t>initially</a:t>
            </a:r>
            <a:r>
              <a:rPr sz="1400" spc="-15" dirty="0">
                <a:latin typeface="Arial MT"/>
                <a:cs typeface="Arial MT"/>
              </a:rPr>
              <a:t> </a:t>
            </a:r>
            <a:r>
              <a:rPr sz="1400" spc="-95" dirty="0">
                <a:latin typeface="Arial MT"/>
                <a:cs typeface="Arial MT"/>
              </a:rPr>
              <a:t>agreed</a:t>
            </a:r>
            <a:r>
              <a:rPr sz="1400" spc="-5" dirty="0">
                <a:latin typeface="Arial MT"/>
                <a:cs typeface="Arial MT"/>
              </a:rPr>
              <a:t> </a:t>
            </a:r>
            <a:r>
              <a:rPr sz="1400" spc="-50" dirty="0">
                <a:latin typeface="Arial MT"/>
                <a:cs typeface="Arial MT"/>
              </a:rPr>
              <a:t>delivery</a:t>
            </a:r>
            <a:r>
              <a:rPr sz="1400" spc="-25" dirty="0">
                <a:latin typeface="Arial MT"/>
                <a:cs typeface="Arial MT"/>
              </a:rPr>
              <a:t> </a:t>
            </a:r>
            <a:r>
              <a:rPr sz="1400" spc="-60" dirty="0">
                <a:latin typeface="Arial MT"/>
                <a:cs typeface="Arial MT"/>
              </a:rPr>
              <a:t>date.</a:t>
            </a:r>
            <a:endParaRPr sz="1400">
              <a:latin typeface="Arial MT"/>
              <a:cs typeface="Arial MT"/>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918304A3-DD20-4CB9-ADA4-7B8DE7AFC23E}"/>
              </a:ext>
            </a:extLst>
          </p:cNvPr>
          <p:cNvSpPr>
            <a:spLocks noGrp="1" noRot="1" noMove="1" noResize="1" noEditPoints="1" noAdjustHandles="1" noChangeArrowheads="1" noChangeShapeType="1"/>
          </p:cNvSpPr>
          <p:nvPr/>
        </p:nvSpPr>
        <p:spPr>
          <a:xfrm flipH="1">
            <a:off x="-5714" y="1057275"/>
            <a:ext cx="10058400" cy="5431536"/>
          </a:xfrm>
          <a:prstGeom prst="rect">
            <a:avLst/>
          </a:prstGeom>
          <a:blipFill>
            <a:blip r:embed="rId2">
              <a:alphaModFix amt="23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8280D5CA-9131-70E8-562E-6789443118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nvPicPr>
        <p:blipFill>
          <a:blip r:embed="rId3">
            <a:extLst>
              <a:ext uri="{28A0092B-C50C-407E-A947-70E740481C1C}">
                <a14:useLocalDpi xmlns:a14="http://schemas.microsoft.com/office/drawing/2010/main" val="0"/>
              </a:ext>
            </a:extLst>
          </a:blip>
          <a:stretch>
            <a:fillRect/>
          </a:stretch>
        </p:blipFill>
        <p:spPr>
          <a:xfrm flipV="1">
            <a:off x="-164592" y="3001683"/>
            <a:ext cx="10389870" cy="3713441"/>
          </a:xfrm>
          <a:prstGeom prst="rect">
            <a:avLst/>
          </a:prstGeom>
        </p:spPr>
      </p:pic>
      <p:pic>
        <p:nvPicPr>
          <p:cNvPr id="10" name="Graphic 9">
            <a:extLst>
              <a:ext uri="{FF2B5EF4-FFF2-40B4-BE49-F238E27FC236}">
                <a16:creationId xmlns:a16="http://schemas.microsoft.com/office/drawing/2014/main" id="{BC61EA79-1BDF-82C4-7DF2-1BCC44C469C0}"/>
              </a:ext>
            </a:extLst>
          </p:cNvPr>
          <p:cNvPicPr>
            <a:picLocks noGrp="1" noRot="1" noChangeAspect="1" noMove="1" noResize="1" noEditPoints="1" noAdjustHandles="1" noChangeArrowheads="1" noChangeShapeType="1" noCrop="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81501" y="3391138"/>
            <a:ext cx="2813209" cy="2813209"/>
          </a:xfrm>
          <a:prstGeom prst="rect">
            <a:avLst/>
          </a:prstGeom>
        </p:spPr>
      </p:pic>
      <p:sp>
        <p:nvSpPr>
          <p:cNvPr id="16" name="TextBox 15">
            <a:extLst>
              <a:ext uri="{FF2B5EF4-FFF2-40B4-BE49-F238E27FC236}">
                <a16:creationId xmlns:a16="http://schemas.microsoft.com/office/drawing/2014/main" id="{E0804393-85E1-F98F-434E-B683A78BEC5F}"/>
              </a:ext>
            </a:extLst>
          </p:cNvPr>
          <p:cNvSpPr txBox="1"/>
          <p:nvPr/>
        </p:nvSpPr>
        <p:spPr>
          <a:xfrm>
            <a:off x="3771900" y="1801728"/>
            <a:ext cx="5995336" cy="1209562"/>
          </a:xfrm>
          <a:prstGeom prst="rect">
            <a:avLst/>
          </a:prstGeom>
          <a:noFill/>
        </p:spPr>
        <p:txBody>
          <a:bodyPr wrap="square" rtlCol="0">
            <a:spAutoFit/>
          </a:bodyPr>
          <a:lstStyle/>
          <a:p>
            <a:r>
              <a:rPr lang="en-US" sz="3630" dirty="0">
                <a:solidFill>
                  <a:schemeClr val="tx1"/>
                </a:solidFill>
                <a:latin typeface="Oswald" pitchFamily="2" charset="77"/>
              </a:rPr>
              <a:t>Solutions for the Can and Bottle Packaging Industry</a:t>
            </a:r>
          </a:p>
        </p:txBody>
      </p:sp>
    </p:spTree>
    <p:extLst>
      <p:ext uri="{BB962C8B-B14F-4D97-AF65-F5344CB8AC3E}">
        <p14:creationId xmlns:p14="http://schemas.microsoft.com/office/powerpoint/2010/main" val="271730463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355B7B9-36C5-A57E-E156-21843EB8EC1F}"/>
              </a:ext>
            </a:extLst>
          </p:cNvPr>
          <p:cNvSpPr>
            <a:spLocks noGrp="1" noRot="1" noMove="1" noResize="1" noEditPoints="1" noAdjustHandles="1" noChangeArrowheads="1" noChangeShapeType="1"/>
          </p:cNvSpPr>
          <p:nvPr/>
        </p:nvSpPr>
        <p:spPr>
          <a:xfrm>
            <a:off x="0" y="1057275"/>
            <a:ext cx="10058400" cy="5657850"/>
          </a:xfrm>
          <a:prstGeom prst="rect">
            <a:avLst/>
          </a:prstGeom>
          <a:blipFill dpi="0" rotWithShape="1">
            <a:blip r:embed="rId2">
              <a:alphaModFix amt="18000"/>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66"/>
          </a:p>
        </p:txBody>
      </p:sp>
      <p:pic>
        <p:nvPicPr>
          <p:cNvPr id="7" name="Picture 6" descr="Shape&#10;&#10;Description automatically generated">
            <a:extLst>
              <a:ext uri="{FF2B5EF4-FFF2-40B4-BE49-F238E27FC236}">
                <a16:creationId xmlns:a16="http://schemas.microsoft.com/office/drawing/2014/main" id="{877823E9-0CFA-ADC1-660B-3C66D213AF5F}"/>
              </a:ext>
            </a:extLst>
          </p:cNvPr>
          <p:cNvPicPr>
            <a:picLocks noGrp="1" noRot="1" noChangeAspect="1" noMove="1" noResize="1" noEditPoints="1" noAdjustHandles="1" noChangeArrowheads="1" noChangeShapeType="1" noCrop="1"/>
          </p:cNvPicPr>
          <p:nvPr/>
        </p:nvPicPr>
        <p:blipFill>
          <a:blip r:embed="rId3">
            <a:extLst>
              <a:ext uri="{28A0092B-C50C-407E-A947-70E740481C1C}">
                <a14:useLocalDpi xmlns:a14="http://schemas.microsoft.com/office/drawing/2010/main" val="0"/>
              </a:ext>
            </a:extLst>
          </a:blip>
          <a:stretch>
            <a:fillRect/>
          </a:stretch>
        </p:blipFill>
        <p:spPr>
          <a:xfrm>
            <a:off x="-171450" y="1057276"/>
            <a:ext cx="10396728" cy="3503896"/>
          </a:xfrm>
          <a:prstGeom prst="rect">
            <a:avLst/>
          </a:prstGeom>
        </p:spPr>
      </p:pic>
      <p:sp>
        <p:nvSpPr>
          <p:cNvPr id="2" name="Title 1">
            <a:extLst>
              <a:ext uri="{FF2B5EF4-FFF2-40B4-BE49-F238E27FC236}">
                <a16:creationId xmlns:a16="http://schemas.microsoft.com/office/drawing/2014/main" id="{DBD91FC3-4D48-8A97-027D-78DDD256F9FF}"/>
              </a:ext>
            </a:extLst>
          </p:cNvPr>
          <p:cNvSpPr>
            <a:spLocks noGrp="1"/>
          </p:cNvSpPr>
          <p:nvPr>
            <p:ph type="title"/>
          </p:nvPr>
        </p:nvSpPr>
        <p:spPr>
          <a:xfrm>
            <a:off x="294473" y="1603208"/>
            <a:ext cx="4043212" cy="1985211"/>
          </a:xfrm>
        </p:spPr>
        <p:txBody>
          <a:bodyPr anchor="t">
            <a:normAutofit/>
          </a:bodyPr>
          <a:lstStyle/>
          <a:p>
            <a:r>
              <a:rPr lang="en-US" i="1">
                <a:solidFill>
                  <a:schemeClr val="bg1"/>
                </a:solidFill>
              </a:rPr>
              <a:t>RSS MACLIN</a:t>
            </a:r>
          </a:p>
        </p:txBody>
      </p:sp>
      <p:sp>
        <p:nvSpPr>
          <p:cNvPr id="3" name="TextBox 2">
            <a:extLst>
              <a:ext uri="{FF2B5EF4-FFF2-40B4-BE49-F238E27FC236}">
                <a16:creationId xmlns:a16="http://schemas.microsoft.com/office/drawing/2014/main" id="{7CBF1844-3C78-F8E4-7BC1-BFE6F04B97F5}"/>
              </a:ext>
            </a:extLst>
          </p:cNvPr>
          <p:cNvSpPr txBox="1"/>
          <p:nvPr/>
        </p:nvSpPr>
        <p:spPr>
          <a:xfrm>
            <a:off x="1905000" y="3733800"/>
            <a:ext cx="7888609" cy="3342453"/>
          </a:xfrm>
          <a:prstGeom prst="rect">
            <a:avLst/>
          </a:prstGeom>
          <a:noFill/>
        </p:spPr>
        <p:txBody>
          <a:bodyPr wrap="square" rtlCol="0">
            <a:spAutoFit/>
          </a:bodyPr>
          <a:lstStyle/>
          <a:p>
            <a:pPr algn="just"/>
            <a:r>
              <a:rPr lang="en-US" sz="2640" dirty="0">
                <a:solidFill>
                  <a:schemeClr val="tx1"/>
                </a:solidFill>
                <a:latin typeface="Söhne"/>
              </a:rPr>
              <a:t>Elevate your expectations with </a:t>
            </a:r>
            <a:r>
              <a:rPr lang="en-US" sz="2640" i="1" dirty="0">
                <a:solidFill>
                  <a:schemeClr val="tx1"/>
                </a:solidFill>
                <a:latin typeface="Söhne"/>
              </a:rPr>
              <a:t>RSS MACLIN</a:t>
            </a:r>
            <a:r>
              <a:rPr lang="en-US" sz="2640" dirty="0">
                <a:solidFill>
                  <a:schemeClr val="tx1"/>
                </a:solidFill>
                <a:latin typeface="Söhne"/>
              </a:rPr>
              <a:t>. We pride ourselves on delivering work that meets or exceeds OEM standards, coupled with the dynamic responsiveness of an aftermarket company. With our innovative approach, we offer the reliability and expertise you expect from OEMs, combined with the personalized service and flexibility that sets us apart in the industry.</a:t>
            </a:r>
            <a:endParaRPr lang="en-US" sz="2640" dirty="0">
              <a:solidFill>
                <a:schemeClr val="tx1"/>
              </a:solidFill>
            </a:endParaRPr>
          </a:p>
        </p:txBody>
      </p:sp>
    </p:spTree>
    <p:extLst>
      <p:ext uri="{BB962C8B-B14F-4D97-AF65-F5344CB8AC3E}">
        <p14:creationId xmlns:p14="http://schemas.microsoft.com/office/powerpoint/2010/main" val="12169032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7EC8C71-C456-3A34-AD8A-7464A4E2A60F}"/>
              </a:ext>
            </a:extLst>
          </p:cNvPr>
          <p:cNvSpPr/>
          <p:nvPr/>
        </p:nvSpPr>
        <p:spPr>
          <a:xfrm>
            <a:off x="6358346" y="2751391"/>
            <a:ext cx="2390503" cy="301650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73DBE6A5-EF36-3088-1461-09B81D737E14}"/>
              </a:ext>
            </a:extLst>
          </p:cNvPr>
          <p:cNvSpPr>
            <a:spLocks noGrp="1" noRot="1" noMove="1" noResize="1" noEditPoints="1" noAdjustHandles="1" noChangeArrowheads="1" noChangeShapeType="1"/>
          </p:cNvSpPr>
          <p:nvPr/>
        </p:nvSpPr>
        <p:spPr>
          <a:xfrm>
            <a:off x="0" y="1057275"/>
            <a:ext cx="10058400" cy="1290387"/>
          </a:xfrm>
          <a:prstGeom prst="rect">
            <a:avLst/>
          </a:prstGeom>
          <a:gradFill>
            <a:gsLst>
              <a:gs pos="0">
                <a:schemeClr val="accent1"/>
              </a:gs>
              <a:gs pos="98165">
                <a:schemeClr val="tx1"/>
              </a:gs>
              <a:gs pos="52000">
                <a:schemeClr val="tx2"/>
              </a:gs>
            </a:gsLst>
            <a:lin ang="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31274D26-36B6-CF50-BEE1-556B10B2E3A1}"/>
              </a:ext>
            </a:extLst>
          </p:cNvPr>
          <p:cNvSpPr>
            <a:spLocks noGrp="1" noRot="1" noMove="1" noResize="1" noEditPoints="1" noAdjustHandles="1" noChangeArrowheads="1" noChangeShapeType="1"/>
          </p:cNvSpPr>
          <p:nvPr/>
        </p:nvSpPr>
        <p:spPr>
          <a:xfrm>
            <a:off x="0" y="1057275"/>
            <a:ext cx="10058400" cy="1290387"/>
          </a:xfrm>
          <a:prstGeom prst="rect">
            <a:avLst/>
          </a:prstGeom>
          <a:blipFill dpi="0" rotWithShape="1">
            <a:blip r:embed="rId3">
              <a:alphaModFix amt="10000"/>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D91FC3-4D48-8A97-027D-78DDD256F9FF}"/>
              </a:ext>
            </a:extLst>
          </p:cNvPr>
          <p:cNvSpPr>
            <a:spLocks noGrp="1"/>
          </p:cNvSpPr>
          <p:nvPr>
            <p:ph type="title"/>
          </p:nvPr>
        </p:nvSpPr>
        <p:spPr>
          <a:xfrm>
            <a:off x="406969" y="1461004"/>
            <a:ext cx="8959917" cy="522634"/>
          </a:xfrm>
        </p:spPr>
        <p:txBody>
          <a:bodyPr>
            <a:normAutofit/>
          </a:bodyPr>
          <a:lstStyle/>
          <a:p>
            <a:r>
              <a:rPr lang="en-US">
                <a:solidFill>
                  <a:schemeClr val="bg1"/>
                </a:solidFill>
              </a:rPr>
              <a:t>About Us</a:t>
            </a:r>
          </a:p>
        </p:txBody>
      </p:sp>
      <p:sp>
        <p:nvSpPr>
          <p:cNvPr id="8" name="TextBox 7">
            <a:extLst>
              <a:ext uri="{FF2B5EF4-FFF2-40B4-BE49-F238E27FC236}">
                <a16:creationId xmlns:a16="http://schemas.microsoft.com/office/drawing/2014/main" id="{FE96C047-2705-AD86-7DA2-CE5FF6648E9F}"/>
              </a:ext>
            </a:extLst>
          </p:cNvPr>
          <p:cNvSpPr txBox="1"/>
          <p:nvPr/>
        </p:nvSpPr>
        <p:spPr>
          <a:xfrm>
            <a:off x="406968" y="2751391"/>
            <a:ext cx="5469255" cy="981038"/>
          </a:xfrm>
          <a:prstGeom prst="rect">
            <a:avLst/>
          </a:prstGeom>
          <a:noFill/>
        </p:spPr>
        <p:txBody>
          <a:bodyPr wrap="square" rtlCol="0">
            <a:spAutoFit/>
          </a:bodyPr>
          <a:lstStyle/>
          <a:p>
            <a:r>
              <a:rPr lang="en-US" sz="1155"/>
              <a:t>RSS MACLIN came to fruition to fill a need in the industry to improve packaging equipment and operations. We realized we could help companies recover their most crucial asset: TIME. As the adage goes, “time is money.” Therefore, downtime is money lost. With our products and services, we can help any operation sustain as little production stoppage as possible.</a:t>
            </a:r>
          </a:p>
        </p:txBody>
      </p:sp>
      <p:sp>
        <p:nvSpPr>
          <p:cNvPr id="9" name="TextBox 8">
            <a:extLst>
              <a:ext uri="{FF2B5EF4-FFF2-40B4-BE49-F238E27FC236}">
                <a16:creationId xmlns:a16="http://schemas.microsoft.com/office/drawing/2014/main" id="{EF83ECB2-F29F-9B83-37E7-2161E3E1072E}"/>
              </a:ext>
            </a:extLst>
          </p:cNvPr>
          <p:cNvSpPr txBox="1"/>
          <p:nvPr/>
        </p:nvSpPr>
        <p:spPr>
          <a:xfrm>
            <a:off x="406968" y="4147653"/>
            <a:ext cx="5469255" cy="859274"/>
          </a:xfrm>
          <a:prstGeom prst="rect">
            <a:avLst/>
          </a:prstGeom>
          <a:noFill/>
        </p:spPr>
        <p:txBody>
          <a:bodyPr wrap="square" rtlCol="0">
            <a:spAutoFit/>
          </a:bodyPr>
          <a:lstStyle/>
          <a:p>
            <a:pPr>
              <a:lnSpc>
                <a:spcPct val="150000"/>
              </a:lnSpc>
              <a:buClr>
                <a:schemeClr val="accent1"/>
              </a:buClr>
              <a:buSzPct val="150000"/>
            </a:pPr>
            <a:r>
              <a:rPr lang="en-US" sz="1155"/>
              <a:t> Anthony Ganni - “I push the importance of being thorough, double-checking work, and keeping everything set to specification. I am overly attentive to detail and make sure I do a quality job to ensure you do a quality job.”</a:t>
            </a:r>
          </a:p>
        </p:txBody>
      </p:sp>
      <p:pic>
        <p:nvPicPr>
          <p:cNvPr id="12" name="Graphic 11">
            <a:extLst>
              <a:ext uri="{FF2B5EF4-FFF2-40B4-BE49-F238E27FC236}">
                <a16:creationId xmlns:a16="http://schemas.microsoft.com/office/drawing/2014/main" id="{71DE22BD-8621-0345-C168-E573B0168799}"/>
              </a:ext>
            </a:extLst>
          </p:cNvPr>
          <p:cNvPicPr>
            <a:picLocks noGrp="1" noRot="1" noChangeAspect="1" noMove="1" noResize="1" noEditPoints="1" noAdjustHandles="1" noChangeArrowheads="1" noChangeShapeType="1" noCrop="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flipV="1">
            <a:off x="0" y="5767898"/>
            <a:ext cx="10058400" cy="947227"/>
          </a:xfrm>
          <a:prstGeom prst="rect">
            <a:avLst/>
          </a:prstGeom>
        </p:spPr>
      </p:pic>
      <p:pic>
        <p:nvPicPr>
          <p:cNvPr id="4098" name="Picture 2" descr="RSS MACLIN Owner &amp; Founder Anthony Ganni">
            <a:extLst>
              <a:ext uri="{FF2B5EF4-FFF2-40B4-BE49-F238E27FC236}">
                <a16:creationId xmlns:a16="http://schemas.microsoft.com/office/drawing/2014/main" id="{2BDCE69B-3C20-D0A9-B7EA-A84F56F5394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198121" y="2644787"/>
            <a:ext cx="2403891" cy="30057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2532441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3DBE6A5-EF36-3088-1461-09B81D737E14}"/>
              </a:ext>
            </a:extLst>
          </p:cNvPr>
          <p:cNvSpPr>
            <a:spLocks noGrp="1" noRot="1" noMove="1" noResize="1" noEditPoints="1" noAdjustHandles="1" noChangeArrowheads="1" noChangeShapeType="1"/>
          </p:cNvSpPr>
          <p:nvPr/>
        </p:nvSpPr>
        <p:spPr>
          <a:xfrm>
            <a:off x="0" y="1057275"/>
            <a:ext cx="10058400" cy="1290387"/>
          </a:xfrm>
          <a:prstGeom prst="rect">
            <a:avLst/>
          </a:prstGeom>
          <a:gradFill>
            <a:gsLst>
              <a:gs pos="0">
                <a:schemeClr val="accent1"/>
              </a:gs>
              <a:gs pos="98165">
                <a:schemeClr val="tx1"/>
              </a:gs>
              <a:gs pos="52000">
                <a:schemeClr val="tx2"/>
              </a:gs>
            </a:gsLst>
            <a:lin ang="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31274D26-36B6-CF50-BEE1-556B10B2E3A1}"/>
              </a:ext>
            </a:extLst>
          </p:cNvPr>
          <p:cNvSpPr>
            <a:spLocks noGrp="1" noRot="1" noMove="1" noResize="1" noEditPoints="1" noAdjustHandles="1" noChangeArrowheads="1" noChangeShapeType="1"/>
          </p:cNvSpPr>
          <p:nvPr/>
        </p:nvSpPr>
        <p:spPr>
          <a:xfrm>
            <a:off x="0" y="1057275"/>
            <a:ext cx="10058400" cy="1290387"/>
          </a:xfrm>
          <a:prstGeom prst="rect">
            <a:avLst/>
          </a:prstGeom>
          <a:blipFill dpi="0" rotWithShape="1">
            <a:blip r:embed="rId2">
              <a:alphaModFix amt="10000"/>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D91FC3-4D48-8A97-027D-78DDD256F9FF}"/>
              </a:ext>
            </a:extLst>
          </p:cNvPr>
          <p:cNvSpPr>
            <a:spLocks noGrp="1"/>
          </p:cNvSpPr>
          <p:nvPr>
            <p:ph type="title"/>
          </p:nvPr>
        </p:nvSpPr>
        <p:spPr>
          <a:xfrm>
            <a:off x="406969" y="1461004"/>
            <a:ext cx="8959917" cy="522634"/>
          </a:xfrm>
        </p:spPr>
        <p:txBody>
          <a:bodyPr>
            <a:normAutofit/>
          </a:bodyPr>
          <a:lstStyle/>
          <a:p>
            <a:r>
              <a:rPr lang="en-US">
                <a:solidFill>
                  <a:schemeClr val="bg1"/>
                </a:solidFill>
              </a:rPr>
              <a:t>Our Core Values</a:t>
            </a:r>
          </a:p>
        </p:txBody>
      </p:sp>
      <p:sp>
        <p:nvSpPr>
          <p:cNvPr id="8" name="TextBox 7">
            <a:extLst>
              <a:ext uri="{FF2B5EF4-FFF2-40B4-BE49-F238E27FC236}">
                <a16:creationId xmlns:a16="http://schemas.microsoft.com/office/drawing/2014/main" id="{FE96C047-2705-AD86-7DA2-CE5FF6648E9F}"/>
              </a:ext>
            </a:extLst>
          </p:cNvPr>
          <p:cNvSpPr txBox="1"/>
          <p:nvPr/>
        </p:nvSpPr>
        <p:spPr>
          <a:xfrm>
            <a:off x="406968" y="2751391"/>
            <a:ext cx="9062486" cy="346249"/>
          </a:xfrm>
          <a:prstGeom prst="rect">
            <a:avLst/>
          </a:prstGeom>
          <a:noFill/>
        </p:spPr>
        <p:txBody>
          <a:bodyPr wrap="square" rtlCol="0">
            <a:spAutoFit/>
          </a:bodyPr>
          <a:lstStyle/>
          <a:p>
            <a:r>
              <a:rPr lang="en-US" sz="1650">
                <a:solidFill>
                  <a:schemeClr val="accent1"/>
                </a:solidFill>
                <a:latin typeface="Oswald SemiBold" panose="00000700000000000000" pitchFamily="50" charset="0"/>
              </a:rPr>
              <a:t>Safety, Integrity and Efficiency </a:t>
            </a:r>
          </a:p>
        </p:txBody>
      </p:sp>
      <p:sp>
        <p:nvSpPr>
          <p:cNvPr id="6" name="TextBox 5">
            <a:extLst>
              <a:ext uri="{FF2B5EF4-FFF2-40B4-BE49-F238E27FC236}">
                <a16:creationId xmlns:a16="http://schemas.microsoft.com/office/drawing/2014/main" id="{0630C2B6-92C9-8115-DC7A-1E0A36728C75}"/>
              </a:ext>
            </a:extLst>
          </p:cNvPr>
          <p:cNvSpPr txBox="1"/>
          <p:nvPr/>
        </p:nvSpPr>
        <p:spPr>
          <a:xfrm>
            <a:off x="406968" y="3094176"/>
            <a:ext cx="8834188" cy="2885470"/>
          </a:xfrm>
          <a:prstGeom prst="rect">
            <a:avLst/>
          </a:prstGeom>
          <a:noFill/>
        </p:spPr>
        <p:txBody>
          <a:bodyPr wrap="square" rtlCol="0">
            <a:spAutoFit/>
          </a:bodyPr>
          <a:lstStyle/>
          <a:p>
            <a:pPr>
              <a:lnSpc>
                <a:spcPct val="107000"/>
              </a:lnSpc>
              <a:spcAft>
                <a:spcPts val="660"/>
              </a:spcAft>
            </a:pPr>
            <a:r>
              <a:rPr lang="en-US" sz="1485">
                <a:solidFill>
                  <a:srgbClr val="404040"/>
                </a:solidFill>
                <a:latin typeface="Calibri" panose="020F0502020204030204" pitchFamily="34" charset="0"/>
                <a:ea typeface="Calibri" panose="020F0502020204030204" pitchFamily="34" charset="0"/>
                <a:cs typeface="Arial" panose="020B0604020202020204" pitchFamily="34" charset="0"/>
              </a:rPr>
              <a:t>When it comes to can filling and seaming technology, there are specific goals that we are dedicated to helping you achieve. </a:t>
            </a:r>
          </a:p>
          <a:p>
            <a:pPr>
              <a:lnSpc>
                <a:spcPct val="107000"/>
              </a:lnSpc>
              <a:spcAft>
                <a:spcPts val="660"/>
              </a:spcAft>
            </a:pPr>
            <a:r>
              <a:rPr lang="en-US" sz="1485" b="1">
                <a:solidFill>
                  <a:srgbClr val="404040"/>
                </a:solidFill>
                <a:latin typeface="Calibri" panose="020F0502020204030204" pitchFamily="34" charset="0"/>
                <a:ea typeface="Calibri" panose="020F0502020204030204" pitchFamily="34" charset="0"/>
                <a:cs typeface="Arial" panose="020B0604020202020204" pitchFamily="34" charset="0"/>
              </a:rPr>
              <a:t>Safety:</a:t>
            </a:r>
            <a:r>
              <a:rPr lang="en-US" sz="1485">
                <a:solidFill>
                  <a:srgbClr val="404040"/>
                </a:solidFill>
                <a:latin typeface="Calibri" panose="020F0502020204030204" pitchFamily="34" charset="0"/>
                <a:ea typeface="Calibri" panose="020F0502020204030204" pitchFamily="34" charset="0"/>
                <a:cs typeface="Arial" panose="020B0604020202020204" pitchFamily="34" charset="0"/>
              </a:rPr>
              <a:t> The packaging industry must meet the highest standards for safety when producing its products. </a:t>
            </a:r>
          </a:p>
          <a:p>
            <a:pPr>
              <a:lnSpc>
                <a:spcPct val="107000"/>
              </a:lnSpc>
              <a:spcAft>
                <a:spcPts val="660"/>
              </a:spcAft>
            </a:pPr>
            <a:r>
              <a:rPr lang="en-US" sz="1485" b="1">
                <a:solidFill>
                  <a:srgbClr val="404040"/>
                </a:solidFill>
                <a:latin typeface="Calibri" panose="020F0502020204030204" pitchFamily="34" charset="0"/>
                <a:ea typeface="Calibri" panose="020F0502020204030204" pitchFamily="34" charset="0"/>
                <a:cs typeface="Arial" panose="020B0604020202020204" pitchFamily="34" charset="0"/>
              </a:rPr>
              <a:t>Integrity:</a:t>
            </a:r>
            <a:r>
              <a:rPr lang="en-US" sz="1485">
                <a:solidFill>
                  <a:srgbClr val="404040"/>
                </a:solidFill>
                <a:latin typeface="Calibri" panose="020F0502020204030204" pitchFamily="34" charset="0"/>
                <a:ea typeface="Calibri" panose="020F0502020204030204" pitchFamily="34" charset="0"/>
                <a:cs typeface="Arial" panose="020B0604020202020204" pitchFamily="34" charset="0"/>
              </a:rPr>
              <a:t> To ensure a stable, consistent, shelf-ready product.</a:t>
            </a:r>
          </a:p>
          <a:p>
            <a:pPr>
              <a:lnSpc>
                <a:spcPct val="107000"/>
              </a:lnSpc>
              <a:spcAft>
                <a:spcPts val="660"/>
              </a:spcAft>
            </a:pPr>
            <a:r>
              <a:rPr lang="en-US" sz="1485" b="1">
                <a:solidFill>
                  <a:srgbClr val="404040"/>
                </a:solidFill>
                <a:latin typeface="Calibri" panose="020F0502020204030204" pitchFamily="34" charset="0"/>
                <a:ea typeface="Calibri" panose="020F0502020204030204" pitchFamily="34" charset="0"/>
                <a:cs typeface="Arial" panose="020B0604020202020204" pitchFamily="34" charset="0"/>
              </a:rPr>
              <a:t>Efficiency:</a:t>
            </a:r>
            <a:r>
              <a:rPr lang="en-US" sz="1485">
                <a:solidFill>
                  <a:srgbClr val="404040"/>
                </a:solidFill>
                <a:latin typeface="Calibri" panose="020F0502020204030204" pitchFamily="34" charset="0"/>
                <a:ea typeface="Calibri" panose="020F0502020204030204" pitchFamily="34" charset="0"/>
                <a:cs typeface="Arial" panose="020B0604020202020204" pitchFamily="34" charset="0"/>
              </a:rPr>
              <a:t> If you want to be successful, you need to maximize your profits, and unnecessary downtime should be avoided to keep you as productive as possible. </a:t>
            </a:r>
          </a:p>
          <a:p>
            <a:pPr>
              <a:lnSpc>
                <a:spcPct val="107000"/>
              </a:lnSpc>
              <a:spcAft>
                <a:spcPts val="660"/>
              </a:spcAft>
            </a:pPr>
            <a:r>
              <a:rPr lang="en-US" sz="1485">
                <a:solidFill>
                  <a:srgbClr val="404040"/>
                </a:solidFill>
                <a:latin typeface="Calibri" panose="020F0502020204030204" pitchFamily="34" charset="0"/>
                <a:ea typeface="Calibri" panose="020F0502020204030204" pitchFamily="34" charset="0"/>
                <a:cs typeface="Arial" panose="020B0604020202020204" pitchFamily="34" charset="0"/>
              </a:rPr>
              <a:t>Developed by industry experts , RSS MACLIN has decades of experience in can seaming and filling technology. We aim to provide service, tools, and education to help companies save one of their most important assets – time. With the right blend of products and services backed by industry expertise, RSS Maclin is your partner for increased O.E.E.</a:t>
            </a:r>
          </a:p>
        </p:txBody>
      </p:sp>
      <p:pic>
        <p:nvPicPr>
          <p:cNvPr id="13" name="Picture 12">
            <a:extLst>
              <a:ext uri="{FF2B5EF4-FFF2-40B4-BE49-F238E27FC236}">
                <a16:creationId xmlns:a16="http://schemas.microsoft.com/office/drawing/2014/main" id="{8CC3DF0A-6F4C-5453-E1C4-CBC2BB7957F1}"/>
              </a:ext>
            </a:extLst>
          </p:cNvPr>
          <p:cNvPicPr>
            <a:picLocks noGrp="1" noRot="1" noChangeAspect="1" noMove="1" noResize="1" noEditPoints="1" noAdjustHandles="1" noChangeArrowheads="1" noChangeShapeType="1" noCrop="1"/>
          </p:cNvPicPr>
          <p:nvPr/>
        </p:nvPicPr>
        <p:blipFill>
          <a:blip r:embed="rId3">
            <a:extLst>
              <a:ext uri="{28A0092B-C50C-407E-A947-70E740481C1C}">
                <a14:useLocalDpi xmlns:a14="http://schemas.microsoft.com/office/drawing/2010/main" val="0"/>
              </a:ext>
            </a:extLst>
          </a:blip>
          <a:srcRect/>
          <a:stretch/>
        </p:blipFill>
        <p:spPr>
          <a:xfrm>
            <a:off x="9242901" y="2684951"/>
            <a:ext cx="467914" cy="467914"/>
          </a:xfrm>
          <a:prstGeom prst="rect">
            <a:avLst/>
          </a:prstGeom>
        </p:spPr>
      </p:pic>
      <p:cxnSp>
        <p:nvCxnSpPr>
          <p:cNvPr id="11" name="Straight Connector 10">
            <a:extLst>
              <a:ext uri="{FF2B5EF4-FFF2-40B4-BE49-F238E27FC236}">
                <a16:creationId xmlns:a16="http://schemas.microsoft.com/office/drawing/2014/main" id="{027EBAF3-D7EA-B6CA-73F0-5B714243A033}"/>
              </a:ext>
            </a:extLst>
          </p:cNvPr>
          <p:cNvCxnSpPr>
            <a:cxnSpLocks/>
          </p:cNvCxnSpPr>
          <p:nvPr/>
        </p:nvCxnSpPr>
        <p:spPr>
          <a:xfrm>
            <a:off x="3194329" y="2893595"/>
            <a:ext cx="6046827"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BD3D6E9A-46D2-5849-A93D-551A1667B9A5}"/>
              </a:ext>
            </a:extLst>
          </p:cNvPr>
          <p:cNvSpPr>
            <a:spLocks noGrp="1" noRot="1" noMove="1" noResize="1" noEditPoints="1" noAdjustHandles="1" noChangeArrowheads="1" noChangeShapeType="1"/>
          </p:cNvSpPr>
          <p:nvPr/>
        </p:nvSpPr>
        <p:spPr>
          <a:xfrm>
            <a:off x="0" y="6576160"/>
            <a:ext cx="10058400" cy="138965"/>
          </a:xfrm>
          <a:prstGeom prst="rect">
            <a:avLst/>
          </a:prstGeom>
          <a:gradFill flip="none" rotWithShape="1">
            <a:gsLst>
              <a:gs pos="0">
                <a:schemeClr val="accent1"/>
              </a:gs>
              <a:gs pos="98165">
                <a:schemeClr val="tx1"/>
              </a:gs>
              <a:gs pos="52000">
                <a:schemeClr val="tx2"/>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3958050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3DBE6A5-EF36-3088-1461-09B81D737E14}"/>
              </a:ext>
            </a:extLst>
          </p:cNvPr>
          <p:cNvSpPr>
            <a:spLocks noGrp="1" noRot="1" noMove="1" noResize="1" noEditPoints="1" noAdjustHandles="1" noChangeArrowheads="1" noChangeShapeType="1"/>
          </p:cNvSpPr>
          <p:nvPr/>
        </p:nvSpPr>
        <p:spPr>
          <a:xfrm>
            <a:off x="0" y="1057275"/>
            <a:ext cx="10058400" cy="1290387"/>
          </a:xfrm>
          <a:prstGeom prst="rect">
            <a:avLst/>
          </a:prstGeom>
          <a:gradFill>
            <a:gsLst>
              <a:gs pos="0">
                <a:schemeClr val="accent1"/>
              </a:gs>
              <a:gs pos="98165">
                <a:schemeClr val="tx1"/>
              </a:gs>
              <a:gs pos="52000">
                <a:schemeClr val="tx2"/>
              </a:gs>
            </a:gsLst>
            <a:lin ang="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31274D26-36B6-CF50-BEE1-556B10B2E3A1}"/>
              </a:ext>
            </a:extLst>
          </p:cNvPr>
          <p:cNvSpPr>
            <a:spLocks noGrp="1" noRot="1" noMove="1" noResize="1" noEditPoints="1" noAdjustHandles="1" noChangeArrowheads="1" noChangeShapeType="1"/>
          </p:cNvSpPr>
          <p:nvPr/>
        </p:nvSpPr>
        <p:spPr>
          <a:xfrm>
            <a:off x="0" y="1057275"/>
            <a:ext cx="10058400" cy="1290387"/>
          </a:xfrm>
          <a:prstGeom prst="rect">
            <a:avLst/>
          </a:prstGeom>
          <a:blipFill dpi="0" rotWithShape="1">
            <a:blip r:embed="rId2">
              <a:alphaModFix amt="10000"/>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D91FC3-4D48-8A97-027D-78DDD256F9FF}"/>
              </a:ext>
            </a:extLst>
          </p:cNvPr>
          <p:cNvSpPr>
            <a:spLocks noGrp="1"/>
          </p:cNvSpPr>
          <p:nvPr>
            <p:ph type="title"/>
          </p:nvPr>
        </p:nvSpPr>
        <p:spPr>
          <a:xfrm>
            <a:off x="406969" y="1461004"/>
            <a:ext cx="8959917" cy="522634"/>
          </a:xfrm>
        </p:spPr>
        <p:txBody>
          <a:bodyPr>
            <a:normAutofit/>
          </a:bodyPr>
          <a:lstStyle/>
          <a:p>
            <a:r>
              <a:rPr lang="en-US">
                <a:solidFill>
                  <a:schemeClr val="bg1"/>
                </a:solidFill>
              </a:rPr>
              <a:t>Problem Solving Approach</a:t>
            </a:r>
          </a:p>
        </p:txBody>
      </p:sp>
      <p:sp>
        <p:nvSpPr>
          <p:cNvPr id="6" name="TextBox 5">
            <a:extLst>
              <a:ext uri="{FF2B5EF4-FFF2-40B4-BE49-F238E27FC236}">
                <a16:creationId xmlns:a16="http://schemas.microsoft.com/office/drawing/2014/main" id="{0630C2B6-92C9-8115-DC7A-1E0A36728C75}"/>
              </a:ext>
            </a:extLst>
          </p:cNvPr>
          <p:cNvSpPr txBox="1"/>
          <p:nvPr/>
        </p:nvSpPr>
        <p:spPr>
          <a:xfrm>
            <a:off x="406968" y="3094176"/>
            <a:ext cx="8834188" cy="1059457"/>
          </a:xfrm>
          <a:prstGeom prst="rect">
            <a:avLst/>
          </a:prstGeom>
          <a:noFill/>
        </p:spPr>
        <p:txBody>
          <a:bodyPr wrap="square" rtlCol="0">
            <a:spAutoFit/>
          </a:bodyPr>
          <a:lstStyle/>
          <a:p>
            <a:pPr>
              <a:lnSpc>
                <a:spcPct val="107000"/>
              </a:lnSpc>
              <a:spcAft>
                <a:spcPts val="660"/>
              </a:spcAft>
            </a:pPr>
            <a:r>
              <a:rPr lang="en-US" sz="1485">
                <a:solidFill>
                  <a:srgbClr val="404040"/>
                </a:solidFill>
                <a:latin typeface="Calibri" panose="020F0502020204030204" pitchFamily="34" charset="0"/>
                <a:ea typeface="Calibri" panose="020F0502020204030204" pitchFamily="34" charset="0"/>
                <a:cs typeface="Arial" panose="020B0604020202020204" pitchFamily="34" charset="0"/>
              </a:rPr>
              <a:t>At RSS MACLIN, our goal is to have little to no interference with production scheduling while optimizing production output through a comprehensive preventative maintenance program. We can create an OEM program while tailoring it to your facility’s culture, to be conducted monthly, quarterly, semi-annually, or annually. More frequent routine visits will allow you to prevent rather than react. </a:t>
            </a:r>
          </a:p>
        </p:txBody>
      </p:sp>
      <p:pic>
        <p:nvPicPr>
          <p:cNvPr id="13" name="Picture 12">
            <a:extLst>
              <a:ext uri="{FF2B5EF4-FFF2-40B4-BE49-F238E27FC236}">
                <a16:creationId xmlns:a16="http://schemas.microsoft.com/office/drawing/2014/main" id="{8CC3DF0A-6F4C-5453-E1C4-CBC2BB7957F1}"/>
              </a:ext>
            </a:extLst>
          </p:cNvPr>
          <p:cNvPicPr>
            <a:picLocks noGrp="1" noRot="1" noChangeAspect="1" noMove="1" noResize="1" noEditPoints="1" noAdjustHandles="1" noChangeArrowheads="1" noChangeShapeType="1" noCrop="1"/>
          </p:cNvPicPr>
          <p:nvPr/>
        </p:nvPicPr>
        <p:blipFill>
          <a:blip r:embed="rId3">
            <a:extLst>
              <a:ext uri="{28A0092B-C50C-407E-A947-70E740481C1C}">
                <a14:useLocalDpi xmlns:a14="http://schemas.microsoft.com/office/drawing/2010/main" val="0"/>
              </a:ext>
            </a:extLst>
          </a:blip>
          <a:srcRect/>
          <a:stretch/>
        </p:blipFill>
        <p:spPr>
          <a:xfrm>
            <a:off x="9242901" y="2684951"/>
            <a:ext cx="467914" cy="467914"/>
          </a:xfrm>
          <a:prstGeom prst="rect">
            <a:avLst/>
          </a:prstGeom>
        </p:spPr>
      </p:pic>
      <p:cxnSp>
        <p:nvCxnSpPr>
          <p:cNvPr id="11" name="Straight Connector 10">
            <a:extLst>
              <a:ext uri="{FF2B5EF4-FFF2-40B4-BE49-F238E27FC236}">
                <a16:creationId xmlns:a16="http://schemas.microsoft.com/office/drawing/2014/main" id="{027EBAF3-D7EA-B6CA-73F0-5B714243A033}"/>
              </a:ext>
            </a:extLst>
          </p:cNvPr>
          <p:cNvCxnSpPr>
            <a:cxnSpLocks/>
          </p:cNvCxnSpPr>
          <p:nvPr/>
        </p:nvCxnSpPr>
        <p:spPr>
          <a:xfrm>
            <a:off x="2858704" y="2893595"/>
            <a:ext cx="6382452"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BD3D6E9A-46D2-5849-A93D-551A1667B9A5}"/>
              </a:ext>
            </a:extLst>
          </p:cNvPr>
          <p:cNvSpPr>
            <a:spLocks noGrp="1" noRot="1" noMove="1" noResize="1" noEditPoints="1" noAdjustHandles="1" noChangeArrowheads="1" noChangeShapeType="1"/>
          </p:cNvSpPr>
          <p:nvPr/>
        </p:nvSpPr>
        <p:spPr>
          <a:xfrm>
            <a:off x="0" y="6576160"/>
            <a:ext cx="10058400" cy="138965"/>
          </a:xfrm>
          <a:prstGeom prst="rect">
            <a:avLst/>
          </a:prstGeom>
          <a:gradFill flip="none" rotWithShape="1">
            <a:gsLst>
              <a:gs pos="0">
                <a:schemeClr val="accent1"/>
              </a:gs>
              <a:gs pos="98165">
                <a:schemeClr val="tx1"/>
              </a:gs>
              <a:gs pos="52000">
                <a:schemeClr val="tx2"/>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Master Maintenance Plan - DMD Solutions">
            <a:extLst>
              <a:ext uri="{FF2B5EF4-FFF2-40B4-BE49-F238E27FC236}">
                <a16:creationId xmlns:a16="http://schemas.microsoft.com/office/drawing/2014/main" id="{311014F3-5A29-4EA5-AD59-ABF93C35444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2934" y="4315710"/>
            <a:ext cx="2614403" cy="1714517"/>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A person using a gauge to measure the metal part&#10;&#10;Description automatically generated">
            <a:extLst>
              <a:ext uri="{FF2B5EF4-FFF2-40B4-BE49-F238E27FC236}">
                <a16:creationId xmlns:a16="http://schemas.microsoft.com/office/drawing/2014/main" id="{011E8197-A742-C112-EDBE-2E4AE7E26EA0}"/>
              </a:ext>
            </a:extLst>
          </p:cNvPr>
          <p:cNvPicPr>
            <a:picLocks noChangeAspect="1"/>
          </p:cNvPicPr>
          <p:nvPr/>
        </p:nvPicPr>
        <p:blipFill rotWithShape="1">
          <a:blip r:embed="rId5">
            <a:extLst>
              <a:ext uri="{28A0092B-C50C-407E-A947-70E740481C1C}">
                <a14:useLocalDpi xmlns:a14="http://schemas.microsoft.com/office/drawing/2010/main" val="0"/>
              </a:ext>
            </a:extLst>
          </a:blip>
          <a:srcRect l="9252" t="9445" r="1777" b="-2021"/>
          <a:stretch/>
        </p:blipFill>
        <p:spPr>
          <a:xfrm>
            <a:off x="3997170" y="4363831"/>
            <a:ext cx="2172614" cy="1507123"/>
          </a:xfrm>
          <a:prstGeom prst="rect">
            <a:avLst/>
          </a:prstGeom>
        </p:spPr>
      </p:pic>
      <p:pic>
        <p:nvPicPr>
          <p:cNvPr id="6148" name="Picture 4" descr="Simmons Pet Food determined to nourish, delight | Pet Food Processing">
            <a:extLst>
              <a:ext uri="{FF2B5EF4-FFF2-40B4-BE49-F238E27FC236}">
                <a16:creationId xmlns:a16="http://schemas.microsoft.com/office/drawing/2014/main" id="{5880B749-04F7-E6C4-9F1A-9DA3DFB1CA0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939617" y="4342257"/>
            <a:ext cx="2301538" cy="15286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352426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3DBE6A5-EF36-3088-1461-09B81D737E14}"/>
              </a:ext>
            </a:extLst>
          </p:cNvPr>
          <p:cNvSpPr>
            <a:spLocks noGrp="1" noRot="1" noMove="1" noResize="1" noEditPoints="1" noAdjustHandles="1" noChangeArrowheads="1" noChangeShapeType="1"/>
          </p:cNvSpPr>
          <p:nvPr/>
        </p:nvSpPr>
        <p:spPr>
          <a:xfrm>
            <a:off x="0" y="1057275"/>
            <a:ext cx="10058400" cy="1290387"/>
          </a:xfrm>
          <a:prstGeom prst="rect">
            <a:avLst/>
          </a:prstGeom>
          <a:gradFill>
            <a:gsLst>
              <a:gs pos="0">
                <a:schemeClr val="accent1"/>
              </a:gs>
              <a:gs pos="98165">
                <a:schemeClr val="tx1"/>
              </a:gs>
              <a:gs pos="52000">
                <a:schemeClr val="tx2"/>
              </a:gs>
            </a:gsLst>
            <a:lin ang="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31274D26-36B6-CF50-BEE1-556B10B2E3A1}"/>
              </a:ext>
            </a:extLst>
          </p:cNvPr>
          <p:cNvSpPr>
            <a:spLocks noGrp="1" noRot="1" noMove="1" noResize="1" noEditPoints="1" noAdjustHandles="1" noChangeArrowheads="1" noChangeShapeType="1"/>
          </p:cNvSpPr>
          <p:nvPr/>
        </p:nvSpPr>
        <p:spPr>
          <a:xfrm>
            <a:off x="0" y="1057275"/>
            <a:ext cx="10058400" cy="1290387"/>
          </a:xfrm>
          <a:prstGeom prst="rect">
            <a:avLst/>
          </a:prstGeom>
          <a:blipFill dpi="0" rotWithShape="1">
            <a:blip r:embed="rId3">
              <a:alphaModFix amt="10000"/>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D91FC3-4D48-8A97-027D-78DDD256F9FF}"/>
              </a:ext>
            </a:extLst>
          </p:cNvPr>
          <p:cNvSpPr>
            <a:spLocks noGrp="1"/>
          </p:cNvSpPr>
          <p:nvPr>
            <p:ph type="title"/>
          </p:nvPr>
        </p:nvSpPr>
        <p:spPr>
          <a:xfrm>
            <a:off x="406969" y="1461004"/>
            <a:ext cx="8959917" cy="522634"/>
          </a:xfrm>
        </p:spPr>
        <p:txBody>
          <a:bodyPr>
            <a:normAutofit/>
          </a:bodyPr>
          <a:lstStyle/>
          <a:p>
            <a:r>
              <a:rPr lang="en-US">
                <a:solidFill>
                  <a:schemeClr val="bg1"/>
                </a:solidFill>
              </a:rPr>
              <a:t>Our Services</a:t>
            </a:r>
          </a:p>
        </p:txBody>
      </p:sp>
      <p:sp>
        <p:nvSpPr>
          <p:cNvPr id="9" name="TextBox 8">
            <a:extLst>
              <a:ext uri="{FF2B5EF4-FFF2-40B4-BE49-F238E27FC236}">
                <a16:creationId xmlns:a16="http://schemas.microsoft.com/office/drawing/2014/main" id="{EF83ECB2-F29F-9B83-37E7-2161E3E1072E}"/>
              </a:ext>
            </a:extLst>
          </p:cNvPr>
          <p:cNvSpPr txBox="1"/>
          <p:nvPr/>
        </p:nvSpPr>
        <p:spPr>
          <a:xfrm>
            <a:off x="406968" y="2509045"/>
            <a:ext cx="5469255" cy="4186787"/>
          </a:xfrm>
          <a:prstGeom prst="rect">
            <a:avLst/>
          </a:prstGeom>
          <a:noFill/>
        </p:spPr>
        <p:txBody>
          <a:bodyPr wrap="square" rtlCol="0">
            <a:spAutoFit/>
          </a:bodyPr>
          <a:lstStyle/>
          <a:p>
            <a:pPr>
              <a:lnSpc>
                <a:spcPct val="107000"/>
              </a:lnSpc>
            </a:pPr>
            <a:r>
              <a:rPr lang="en-US" sz="1320"/>
              <a:t>People around the world are counting on you for their essential needs. We’ll help keep your operations running at peak performance with the following services: </a:t>
            </a:r>
          </a:p>
          <a:p>
            <a:pPr marL="612934" lvl="1" indent="-235744">
              <a:buFont typeface="Arial" panose="020B0604020202020204" pitchFamily="34" charset="0"/>
              <a:buChar char="•"/>
            </a:pPr>
            <a:endParaRPr lang="en-US" sz="1320"/>
          </a:p>
          <a:p>
            <a:pPr marL="612934" lvl="1" indent="-235744">
              <a:buFont typeface="Arial" panose="020B0604020202020204" pitchFamily="34" charset="0"/>
              <a:buChar char="•"/>
            </a:pPr>
            <a:r>
              <a:rPr lang="en-US" sz="1320"/>
              <a:t>Filler and Seamer</a:t>
            </a:r>
          </a:p>
          <a:p>
            <a:pPr marL="990124" lvl="2" indent="-235744">
              <a:buFont typeface="Arial" panose="020B0604020202020204" pitchFamily="34" charset="0"/>
              <a:buChar char="•"/>
            </a:pPr>
            <a:r>
              <a:rPr lang="en-US" sz="1320"/>
              <a:t>Audits and Repairs</a:t>
            </a:r>
          </a:p>
          <a:p>
            <a:pPr marL="990124" lvl="2" indent="-235744">
              <a:buFont typeface="Arial" panose="020B0604020202020204" pitchFamily="34" charset="0"/>
              <a:buChar char="•"/>
            </a:pPr>
            <a:r>
              <a:rPr lang="en-US" sz="1320"/>
              <a:t>Preventative Maintenance Programs</a:t>
            </a:r>
          </a:p>
          <a:p>
            <a:pPr marL="990124" lvl="2" indent="-235744">
              <a:buFont typeface="Arial" panose="020B0604020202020204" pitchFamily="34" charset="0"/>
              <a:buChar char="•"/>
            </a:pPr>
            <a:r>
              <a:rPr lang="en-US" sz="1320"/>
              <a:t>Overhauls and Swap Programs (*seamers only)</a:t>
            </a:r>
          </a:p>
          <a:p>
            <a:pPr marL="990124" lvl="2" indent="-235744">
              <a:buFont typeface="Arial" panose="020B0604020202020204" pitchFamily="34" charset="0"/>
              <a:buChar char="•"/>
            </a:pPr>
            <a:r>
              <a:rPr lang="en-US" sz="1320"/>
              <a:t>Training</a:t>
            </a:r>
          </a:p>
          <a:p>
            <a:pPr marL="990124" lvl="2" indent="-235744">
              <a:buFont typeface="Arial" panose="020B0604020202020204" pitchFamily="34" charset="0"/>
              <a:buChar char="•"/>
            </a:pPr>
            <a:r>
              <a:rPr lang="en-US" sz="1320"/>
              <a:t>Emergency Field Services</a:t>
            </a:r>
          </a:p>
          <a:p>
            <a:pPr marL="612934" lvl="1" indent="-235744">
              <a:buFont typeface="Arial" panose="020B0604020202020204" pitchFamily="34" charset="0"/>
              <a:buChar char="•"/>
            </a:pPr>
            <a:r>
              <a:rPr lang="en-US" sz="1320"/>
              <a:t>Packaging Engineering Solutions </a:t>
            </a:r>
          </a:p>
          <a:p>
            <a:pPr marL="612934" lvl="1" indent="-235744">
              <a:buFont typeface="Arial" panose="020B0604020202020204" pitchFamily="34" charset="0"/>
              <a:buChar char="•"/>
            </a:pPr>
            <a:r>
              <a:rPr lang="en-US" sz="1320"/>
              <a:t>Contract Project Management</a:t>
            </a:r>
          </a:p>
          <a:p>
            <a:pPr marL="612934" lvl="1" indent="-235744">
              <a:buFont typeface="Arial" panose="020B0604020202020204" pitchFamily="34" charset="0"/>
              <a:buChar char="•"/>
            </a:pPr>
            <a:r>
              <a:rPr lang="en-US" sz="1320"/>
              <a:t>Product Procurement. </a:t>
            </a:r>
          </a:p>
          <a:p>
            <a:pPr marL="612934" lvl="1" indent="-235744">
              <a:buFont typeface="Arial" panose="020B0604020202020204" pitchFamily="34" charset="0"/>
              <a:buChar char="•"/>
            </a:pPr>
            <a:endParaRPr lang="en-US" sz="1320"/>
          </a:p>
          <a:p>
            <a:r>
              <a:rPr lang="en-US" sz="1320"/>
              <a:t>All supported with RSS MACLIN’s specialized tools for improved setup and quicker changeovers.</a:t>
            </a:r>
          </a:p>
          <a:p>
            <a:pPr lvl="1">
              <a:spcAft>
                <a:spcPts val="660"/>
              </a:spcAft>
            </a:pPr>
            <a:endParaRPr lang="en-US" sz="1320"/>
          </a:p>
          <a:p>
            <a:pPr marL="612934" lvl="1" indent="-235744">
              <a:lnSpc>
                <a:spcPct val="107000"/>
              </a:lnSpc>
              <a:spcAft>
                <a:spcPts val="660"/>
              </a:spcAft>
              <a:buFont typeface="Courier New" panose="02070309020205020404" pitchFamily="49" charset="0"/>
              <a:buChar char="o"/>
            </a:pPr>
            <a:endParaRPr lang="en-US" sz="1320"/>
          </a:p>
          <a:p>
            <a:pPr marL="612934" lvl="1" indent="-235744">
              <a:lnSpc>
                <a:spcPct val="107000"/>
              </a:lnSpc>
              <a:spcAft>
                <a:spcPts val="660"/>
              </a:spcAft>
              <a:buFont typeface="Courier New" panose="02070309020205020404" pitchFamily="49" charset="0"/>
              <a:buChar char="o"/>
            </a:pPr>
            <a:endParaRPr lang="en-US" sz="1320"/>
          </a:p>
        </p:txBody>
      </p:sp>
      <p:pic>
        <p:nvPicPr>
          <p:cNvPr id="12" name="Graphic 11">
            <a:extLst>
              <a:ext uri="{FF2B5EF4-FFF2-40B4-BE49-F238E27FC236}">
                <a16:creationId xmlns:a16="http://schemas.microsoft.com/office/drawing/2014/main" id="{71DE22BD-8621-0345-C168-E573B0168799}"/>
              </a:ext>
            </a:extLst>
          </p:cNvPr>
          <p:cNvPicPr>
            <a:picLocks noGrp="1" noRot="1" noChangeAspect="1" noMove="1" noResize="1" noEditPoints="1" noAdjustHandles="1" noChangeArrowheads="1" noChangeShapeType="1" noCrop="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flipV="1">
            <a:off x="0" y="5767898"/>
            <a:ext cx="10058400" cy="947227"/>
          </a:xfrm>
          <a:prstGeom prst="rect">
            <a:avLst/>
          </a:prstGeom>
        </p:spPr>
      </p:pic>
      <p:pic>
        <p:nvPicPr>
          <p:cNvPr id="2052" name="Picture 4" descr="No alternative text description for this image">
            <a:extLst>
              <a:ext uri="{FF2B5EF4-FFF2-40B4-BE49-F238E27FC236}">
                <a16:creationId xmlns:a16="http://schemas.microsoft.com/office/drawing/2014/main" id="{E6B70F5A-FE94-2466-301F-B1AE4F636215}"/>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r="37520"/>
          <a:stretch/>
        </p:blipFill>
        <p:spPr bwMode="auto">
          <a:xfrm>
            <a:off x="6073049" y="2728485"/>
            <a:ext cx="3293836" cy="2758913"/>
          </a:xfrm>
          <a:prstGeom prst="rect">
            <a:avLst/>
          </a:prstGeom>
          <a:noFill/>
          <a:effectLst>
            <a:softEdge rad="35036"/>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06529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1FF903-85ED-A67A-8B0B-3242BD4252B6}"/>
            </a:ext>
          </a:extLst>
        </p:cNvPr>
        <p:cNvGrpSpPr/>
        <p:nvPr/>
      </p:nvGrpSpPr>
      <p:grpSpPr>
        <a:xfrm>
          <a:off x="0" y="0"/>
          <a:ext cx="0" cy="0"/>
          <a:chOff x="0" y="0"/>
          <a:chExt cx="0" cy="0"/>
        </a:xfrm>
      </p:grpSpPr>
      <p:pic>
        <p:nvPicPr>
          <p:cNvPr id="6" name="Graphic 5">
            <a:extLst>
              <a:ext uri="{FF2B5EF4-FFF2-40B4-BE49-F238E27FC236}">
                <a16:creationId xmlns:a16="http://schemas.microsoft.com/office/drawing/2014/main" id="{28CF7D40-F34E-1AA5-0ABF-11AC159F3AB4}"/>
              </a:ext>
            </a:extLst>
          </p:cNvPr>
          <p:cNvPicPr>
            <a:picLocks noGrp="1" noRot="1" noChangeAspect="1" noMove="1" noResize="1" noEditPoints="1" noAdjustHandles="1" noChangeArrowheads="1" noChangeShapeType="1" noCrop="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flipV="1">
            <a:off x="0" y="5767898"/>
            <a:ext cx="10058400" cy="947227"/>
          </a:xfrm>
          <a:prstGeom prst="rect">
            <a:avLst/>
          </a:prstGeom>
        </p:spPr>
      </p:pic>
      <p:sp>
        <p:nvSpPr>
          <p:cNvPr id="3" name="Rectangle 2">
            <a:extLst>
              <a:ext uri="{FF2B5EF4-FFF2-40B4-BE49-F238E27FC236}">
                <a16:creationId xmlns:a16="http://schemas.microsoft.com/office/drawing/2014/main" id="{6CA2D966-EE60-0C0A-4CFD-7446456DAB0F}"/>
              </a:ext>
            </a:extLst>
          </p:cNvPr>
          <p:cNvSpPr>
            <a:spLocks noGrp="1" noRot="1" noMove="1" noResize="1" noEditPoints="1" noAdjustHandles="1" noChangeArrowheads="1" noChangeShapeType="1"/>
          </p:cNvSpPr>
          <p:nvPr/>
        </p:nvSpPr>
        <p:spPr>
          <a:xfrm>
            <a:off x="0" y="1057275"/>
            <a:ext cx="10058400" cy="1290387"/>
          </a:xfrm>
          <a:prstGeom prst="rect">
            <a:avLst/>
          </a:prstGeom>
          <a:gradFill>
            <a:gsLst>
              <a:gs pos="0">
                <a:schemeClr val="accent1"/>
              </a:gs>
              <a:gs pos="98165">
                <a:schemeClr val="tx1"/>
              </a:gs>
              <a:gs pos="52000">
                <a:schemeClr val="tx2"/>
              </a:gs>
            </a:gsLst>
            <a:lin ang="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C0297C41-21D4-9586-166E-95F3BF48F20B}"/>
              </a:ext>
            </a:extLst>
          </p:cNvPr>
          <p:cNvSpPr>
            <a:spLocks noGrp="1" noRot="1" noMove="1" noResize="1" noEditPoints="1" noAdjustHandles="1" noChangeArrowheads="1" noChangeShapeType="1"/>
          </p:cNvSpPr>
          <p:nvPr/>
        </p:nvSpPr>
        <p:spPr>
          <a:xfrm>
            <a:off x="0" y="1057274"/>
            <a:ext cx="10058400" cy="1290387"/>
          </a:xfrm>
          <a:prstGeom prst="rect">
            <a:avLst/>
          </a:prstGeom>
          <a:blipFill dpi="0" rotWithShape="1">
            <a:blip r:embed="rId5">
              <a:alphaModFix amt="10000"/>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46D536-92C8-CDEE-D50D-4224708C5FCB}"/>
              </a:ext>
            </a:extLst>
          </p:cNvPr>
          <p:cNvSpPr>
            <a:spLocks noGrp="1"/>
          </p:cNvSpPr>
          <p:nvPr>
            <p:ph type="title"/>
          </p:nvPr>
        </p:nvSpPr>
        <p:spPr>
          <a:xfrm>
            <a:off x="3560998" y="1461004"/>
            <a:ext cx="5805887" cy="522634"/>
          </a:xfrm>
        </p:spPr>
        <p:txBody>
          <a:bodyPr>
            <a:normAutofit/>
          </a:bodyPr>
          <a:lstStyle/>
          <a:p>
            <a:r>
              <a:rPr lang="en-US">
                <a:solidFill>
                  <a:schemeClr val="bg1"/>
                </a:solidFill>
              </a:rPr>
              <a:t>Seamer Audits &amp; Repairs</a:t>
            </a:r>
          </a:p>
        </p:txBody>
      </p:sp>
      <p:pic>
        <p:nvPicPr>
          <p:cNvPr id="7" name="Graphic 6">
            <a:extLst>
              <a:ext uri="{FF2B5EF4-FFF2-40B4-BE49-F238E27FC236}">
                <a16:creationId xmlns:a16="http://schemas.microsoft.com/office/drawing/2014/main" id="{1120ED99-E2FB-60D1-27A9-E95961BDB867}"/>
              </a:ext>
            </a:extLst>
          </p:cNvPr>
          <p:cNvPicPr>
            <a:picLocks noGrp="1" noRot="1" noChangeAspect="1" noMove="1" noResize="1" noEditPoints="1" noAdjustHandles="1" noChangeArrowheads="1" noChangeShapeType="1" noCrop="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flipH="1" flipV="1">
            <a:off x="0" y="5767898"/>
            <a:ext cx="10058400" cy="947227"/>
          </a:xfrm>
          <a:prstGeom prst="rect">
            <a:avLst/>
          </a:prstGeom>
        </p:spPr>
      </p:pic>
      <p:pic>
        <p:nvPicPr>
          <p:cNvPr id="9" name="Graphic 8">
            <a:extLst>
              <a:ext uri="{FF2B5EF4-FFF2-40B4-BE49-F238E27FC236}">
                <a16:creationId xmlns:a16="http://schemas.microsoft.com/office/drawing/2014/main" id="{6E484777-6BE5-1FAA-059B-7B88D4627536}"/>
              </a:ext>
            </a:extLst>
          </p:cNvPr>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394935" y="1132611"/>
            <a:ext cx="1178719" cy="1139713"/>
          </a:xfrm>
          <a:prstGeom prst="rect">
            <a:avLst/>
          </a:prstGeom>
        </p:spPr>
      </p:pic>
      <p:pic>
        <p:nvPicPr>
          <p:cNvPr id="17" name="Picture 16">
            <a:extLst>
              <a:ext uri="{FF2B5EF4-FFF2-40B4-BE49-F238E27FC236}">
                <a16:creationId xmlns:a16="http://schemas.microsoft.com/office/drawing/2014/main" id="{C24380CA-BD44-8BA5-90CE-32BFE8AF62D1}"/>
              </a:ext>
            </a:extLst>
          </p:cNvPr>
          <p:cNvPicPr>
            <a:picLocks noChangeAspect="1"/>
          </p:cNvPicPr>
          <p:nvPr/>
        </p:nvPicPr>
        <p:blipFill>
          <a:blip r:embed="rId8"/>
          <a:stretch>
            <a:fillRect/>
          </a:stretch>
        </p:blipFill>
        <p:spPr>
          <a:xfrm>
            <a:off x="5256327" y="2654307"/>
            <a:ext cx="4450233" cy="3113590"/>
          </a:xfrm>
          <a:prstGeom prst="rect">
            <a:avLst/>
          </a:prstGeom>
        </p:spPr>
      </p:pic>
      <p:graphicFrame>
        <p:nvGraphicFramePr>
          <p:cNvPr id="25" name="TextBox 9">
            <a:extLst>
              <a:ext uri="{FF2B5EF4-FFF2-40B4-BE49-F238E27FC236}">
                <a16:creationId xmlns:a16="http://schemas.microsoft.com/office/drawing/2014/main" id="{14C41584-D67E-7A65-DAD7-65E8044AE47B}"/>
              </a:ext>
            </a:extLst>
          </p:cNvPr>
          <p:cNvGraphicFramePr/>
          <p:nvPr/>
        </p:nvGraphicFramePr>
        <p:xfrm>
          <a:off x="228298" y="2363402"/>
          <a:ext cx="5028028" cy="3404496"/>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Tree>
    <p:extLst>
      <p:ext uri="{BB962C8B-B14F-4D97-AF65-F5344CB8AC3E}">
        <p14:creationId xmlns:p14="http://schemas.microsoft.com/office/powerpoint/2010/main" val="83310441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FEE121-6418-E78E-46CD-A606B8176B2A}"/>
            </a:ext>
          </a:extLst>
        </p:cNvPr>
        <p:cNvGrpSpPr/>
        <p:nvPr/>
      </p:nvGrpSpPr>
      <p:grpSpPr>
        <a:xfrm>
          <a:off x="0" y="0"/>
          <a:ext cx="0" cy="0"/>
          <a:chOff x="0" y="0"/>
          <a:chExt cx="0" cy="0"/>
        </a:xfrm>
      </p:grpSpPr>
      <p:pic>
        <p:nvPicPr>
          <p:cNvPr id="6" name="Graphic 5">
            <a:extLst>
              <a:ext uri="{FF2B5EF4-FFF2-40B4-BE49-F238E27FC236}">
                <a16:creationId xmlns:a16="http://schemas.microsoft.com/office/drawing/2014/main" id="{27B35CAD-A014-09DA-19E3-84582202C94F}"/>
              </a:ext>
            </a:extLst>
          </p:cNvPr>
          <p:cNvPicPr>
            <a:picLocks noGrp="1" noRot="1" noChangeAspect="1" noMove="1" noResize="1" noEditPoints="1" noAdjustHandles="1" noChangeArrowheads="1" noChangeShapeType="1" noCrop="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flipV="1">
            <a:off x="0" y="5767898"/>
            <a:ext cx="10058400" cy="947227"/>
          </a:xfrm>
          <a:prstGeom prst="rect">
            <a:avLst/>
          </a:prstGeom>
        </p:spPr>
      </p:pic>
      <p:sp>
        <p:nvSpPr>
          <p:cNvPr id="3" name="Rectangle 2">
            <a:extLst>
              <a:ext uri="{FF2B5EF4-FFF2-40B4-BE49-F238E27FC236}">
                <a16:creationId xmlns:a16="http://schemas.microsoft.com/office/drawing/2014/main" id="{4DD3FCCD-2D21-E439-033F-5AB89BF012C7}"/>
              </a:ext>
            </a:extLst>
          </p:cNvPr>
          <p:cNvSpPr>
            <a:spLocks noGrp="1" noRot="1" noMove="1" noResize="1" noEditPoints="1" noAdjustHandles="1" noChangeArrowheads="1" noChangeShapeType="1"/>
          </p:cNvSpPr>
          <p:nvPr/>
        </p:nvSpPr>
        <p:spPr>
          <a:xfrm>
            <a:off x="0" y="1057275"/>
            <a:ext cx="10058400" cy="1290387"/>
          </a:xfrm>
          <a:prstGeom prst="rect">
            <a:avLst/>
          </a:prstGeom>
          <a:gradFill>
            <a:gsLst>
              <a:gs pos="0">
                <a:schemeClr val="accent1"/>
              </a:gs>
              <a:gs pos="98165">
                <a:schemeClr val="tx1"/>
              </a:gs>
              <a:gs pos="52000">
                <a:schemeClr val="tx2"/>
              </a:gs>
            </a:gsLst>
            <a:lin ang="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382028F8-F236-F53C-636E-28F5F52E4836}"/>
              </a:ext>
            </a:extLst>
          </p:cNvPr>
          <p:cNvSpPr>
            <a:spLocks noGrp="1" noRot="1" noMove="1" noResize="1" noEditPoints="1" noAdjustHandles="1" noChangeArrowheads="1" noChangeShapeType="1"/>
          </p:cNvSpPr>
          <p:nvPr/>
        </p:nvSpPr>
        <p:spPr>
          <a:xfrm>
            <a:off x="0" y="1057274"/>
            <a:ext cx="10058400" cy="1290387"/>
          </a:xfrm>
          <a:prstGeom prst="rect">
            <a:avLst/>
          </a:prstGeom>
          <a:blipFill dpi="0" rotWithShape="1">
            <a:blip r:embed="rId5">
              <a:alphaModFix amt="19889"/>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4A0ED7-5F0F-05A2-3B48-AF8C25959E23}"/>
              </a:ext>
            </a:extLst>
          </p:cNvPr>
          <p:cNvSpPr>
            <a:spLocks noGrp="1"/>
          </p:cNvSpPr>
          <p:nvPr>
            <p:ph type="title"/>
          </p:nvPr>
        </p:nvSpPr>
        <p:spPr>
          <a:xfrm>
            <a:off x="3560998" y="1461004"/>
            <a:ext cx="5805887" cy="522634"/>
          </a:xfrm>
        </p:spPr>
        <p:txBody>
          <a:bodyPr>
            <a:normAutofit/>
          </a:bodyPr>
          <a:lstStyle/>
          <a:p>
            <a:r>
              <a:rPr lang="en-US">
                <a:solidFill>
                  <a:schemeClr val="bg1"/>
                </a:solidFill>
              </a:rPr>
              <a:t>Filler Audits &amp; Repairs</a:t>
            </a:r>
          </a:p>
        </p:txBody>
      </p:sp>
      <p:pic>
        <p:nvPicPr>
          <p:cNvPr id="7" name="Graphic 6">
            <a:extLst>
              <a:ext uri="{FF2B5EF4-FFF2-40B4-BE49-F238E27FC236}">
                <a16:creationId xmlns:a16="http://schemas.microsoft.com/office/drawing/2014/main" id="{D6ED44F7-5D24-9E47-6A0A-5CE0AAED7A12}"/>
              </a:ext>
            </a:extLst>
          </p:cNvPr>
          <p:cNvPicPr>
            <a:picLocks noGrp="1" noRot="1" noChangeAspect="1" noMove="1" noResize="1" noEditPoints="1" noAdjustHandles="1" noChangeArrowheads="1" noChangeShapeType="1" noCrop="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flipH="1" flipV="1">
            <a:off x="0" y="5767898"/>
            <a:ext cx="10058400" cy="947227"/>
          </a:xfrm>
          <a:prstGeom prst="rect">
            <a:avLst/>
          </a:prstGeom>
        </p:spPr>
      </p:pic>
      <p:pic>
        <p:nvPicPr>
          <p:cNvPr id="9" name="Graphic 8">
            <a:extLst>
              <a:ext uri="{FF2B5EF4-FFF2-40B4-BE49-F238E27FC236}">
                <a16:creationId xmlns:a16="http://schemas.microsoft.com/office/drawing/2014/main" id="{0385AEBB-9FCD-9BE8-8C76-6764DC513DFA}"/>
              </a:ext>
            </a:extLst>
          </p:cNvPr>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394935" y="1132611"/>
            <a:ext cx="1178719" cy="1139713"/>
          </a:xfrm>
          <a:prstGeom prst="rect">
            <a:avLst/>
          </a:prstGeom>
        </p:spPr>
      </p:pic>
      <p:pic>
        <p:nvPicPr>
          <p:cNvPr id="2050" name="Picture 2" descr="Grows with the job: new KHS long-tube filler on the Innofill Glass  platform, KHS GmbH, Story - PresseBox">
            <a:extLst>
              <a:ext uri="{FF2B5EF4-FFF2-40B4-BE49-F238E27FC236}">
                <a16:creationId xmlns:a16="http://schemas.microsoft.com/office/drawing/2014/main" id="{40F34EFA-8DCB-AE9B-931F-FDD83D33FED4}"/>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r="11395" b="-54"/>
          <a:stretch/>
        </p:blipFill>
        <p:spPr bwMode="auto">
          <a:xfrm>
            <a:off x="5618146" y="2528109"/>
            <a:ext cx="4053138" cy="3239789"/>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4" descr="Productivity and safety focus of can filling and seaming machines |  2017-01-16 | Beverage Industry">
            <a:extLst>
              <a:ext uri="{FF2B5EF4-FFF2-40B4-BE49-F238E27FC236}">
                <a16:creationId xmlns:a16="http://schemas.microsoft.com/office/drawing/2014/main" id="{E8F12E9D-D942-5786-966C-912FEB300433}"/>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0" y="2387367"/>
            <a:ext cx="5301405" cy="3239789"/>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052" name="TextBox 4">
            <a:extLst>
              <a:ext uri="{FF2B5EF4-FFF2-40B4-BE49-F238E27FC236}">
                <a16:creationId xmlns:a16="http://schemas.microsoft.com/office/drawing/2014/main" id="{09BFFF1E-A2E8-8D29-1850-7172539BAAC5}"/>
              </a:ext>
            </a:extLst>
          </p:cNvPr>
          <p:cNvGraphicFramePr/>
          <p:nvPr/>
        </p:nvGraphicFramePr>
        <p:xfrm>
          <a:off x="2880750" y="2387366"/>
          <a:ext cx="4296900" cy="3770034"/>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spTree>
    <p:extLst>
      <p:ext uri="{BB962C8B-B14F-4D97-AF65-F5344CB8AC3E}">
        <p14:creationId xmlns:p14="http://schemas.microsoft.com/office/powerpoint/2010/main" val="180117353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ABC6C4-02CF-C907-88BB-46115E573D5F}"/>
            </a:ext>
          </a:extLst>
        </p:cNvPr>
        <p:cNvGrpSpPr/>
        <p:nvPr/>
      </p:nvGrpSpPr>
      <p:grpSpPr>
        <a:xfrm>
          <a:off x="0" y="0"/>
          <a:ext cx="0" cy="0"/>
          <a:chOff x="0" y="0"/>
          <a:chExt cx="0" cy="0"/>
        </a:xfrm>
      </p:grpSpPr>
      <p:pic>
        <p:nvPicPr>
          <p:cNvPr id="6" name="Graphic 5">
            <a:extLst>
              <a:ext uri="{FF2B5EF4-FFF2-40B4-BE49-F238E27FC236}">
                <a16:creationId xmlns:a16="http://schemas.microsoft.com/office/drawing/2014/main" id="{78F23063-126A-557E-6D4E-BF21CC9938EB}"/>
              </a:ext>
            </a:extLst>
          </p:cNvPr>
          <p:cNvPicPr>
            <a:picLocks noGrp="1" noRot="1" noChangeAspect="1" noMove="1" noResize="1" noEditPoints="1" noAdjustHandles="1" noChangeArrowheads="1" noChangeShapeType="1" noCrop="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flipV="1">
            <a:off x="0" y="5767898"/>
            <a:ext cx="10058400" cy="947227"/>
          </a:xfrm>
          <a:prstGeom prst="rect">
            <a:avLst/>
          </a:prstGeom>
        </p:spPr>
      </p:pic>
      <p:sp>
        <p:nvSpPr>
          <p:cNvPr id="3" name="Rectangle 2">
            <a:extLst>
              <a:ext uri="{FF2B5EF4-FFF2-40B4-BE49-F238E27FC236}">
                <a16:creationId xmlns:a16="http://schemas.microsoft.com/office/drawing/2014/main" id="{FA23BA59-2313-8850-DE68-090FDA136A42}"/>
              </a:ext>
            </a:extLst>
          </p:cNvPr>
          <p:cNvSpPr>
            <a:spLocks noGrp="1" noRot="1" noMove="1" noResize="1" noEditPoints="1" noAdjustHandles="1" noChangeArrowheads="1" noChangeShapeType="1"/>
          </p:cNvSpPr>
          <p:nvPr/>
        </p:nvSpPr>
        <p:spPr>
          <a:xfrm>
            <a:off x="0" y="1057275"/>
            <a:ext cx="10058400" cy="1290387"/>
          </a:xfrm>
          <a:prstGeom prst="rect">
            <a:avLst/>
          </a:prstGeom>
          <a:gradFill>
            <a:gsLst>
              <a:gs pos="0">
                <a:schemeClr val="accent1"/>
              </a:gs>
              <a:gs pos="98165">
                <a:schemeClr val="tx1"/>
              </a:gs>
              <a:gs pos="52000">
                <a:schemeClr val="tx2"/>
              </a:gs>
            </a:gsLst>
            <a:lin ang="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7520EAB4-2E54-0A55-C4C1-425D389CC61C}"/>
              </a:ext>
            </a:extLst>
          </p:cNvPr>
          <p:cNvSpPr>
            <a:spLocks noGrp="1" noRot="1" noMove="1" noResize="1" noEditPoints="1" noAdjustHandles="1" noChangeArrowheads="1" noChangeShapeType="1"/>
          </p:cNvSpPr>
          <p:nvPr/>
        </p:nvSpPr>
        <p:spPr>
          <a:xfrm>
            <a:off x="0" y="1057274"/>
            <a:ext cx="10058400" cy="1290387"/>
          </a:xfrm>
          <a:prstGeom prst="rect">
            <a:avLst/>
          </a:prstGeom>
          <a:blipFill dpi="0" rotWithShape="1">
            <a:blip r:embed="rId4">
              <a:alphaModFix amt="10000"/>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DE9CBC-97E7-BF10-5FE2-79B7E31BB5F0}"/>
              </a:ext>
            </a:extLst>
          </p:cNvPr>
          <p:cNvSpPr>
            <a:spLocks noGrp="1"/>
          </p:cNvSpPr>
          <p:nvPr>
            <p:ph type="title"/>
          </p:nvPr>
        </p:nvSpPr>
        <p:spPr>
          <a:xfrm>
            <a:off x="1719663" y="1461004"/>
            <a:ext cx="7647223" cy="522634"/>
          </a:xfrm>
        </p:spPr>
        <p:txBody>
          <a:bodyPr>
            <a:normAutofit/>
          </a:bodyPr>
          <a:lstStyle/>
          <a:p>
            <a:r>
              <a:rPr lang="en-US">
                <a:solidFill>
                  <a:schemeClr val="bg1"/>
                </a:solidFill>
              </a:rPr>
              <a:t>Preventative Maintenance Program</a:t>
            </a:r>
          </a:p>
        </p:txBody>
      </p:sp>
      <p:pic>
        <p:nvPicPr>
          <p:cNvPr id="7" name="Graphic 6">
            <a:extLst>
              <a:ext uri="{FF2B5EF4-FFF2-40B4-BE49-F238E27FC236}">
                <a16:creationId xmlns:a16="http://schemas.microsoft.com/office/drawing/2014/main" id="{0CE15E97-5877-364F-62F4-FEF9AF9D5512}"/>
              </a:ext>
            </a:extLst>
          </p:cNvPr>
          <p:cNvPicPr>
            <a:picLocks noGrp="1" noRot="1" noChangeAspect="1" noMove="1" noResize="1" noEditPoints="1" noAdjustHandles="1" noChangeArrowheads="1" noChangeShapeType="1" noCrop="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flipH="1" flipV="1">
            <a:off x="0" y="5767898"/>
            <a:ext cx="10058400" cy="947227"/>
          </a:xfrm>
          <a:prstGeom prst="rect">
            <a:avLst/>
          </a:prstGeom>
        </p:spPr>
      </p:pic>
      <p:graphicFrame>
        <p:nvGraphicFramePr>
          <p:cNvPr id="12" name="TextBox 9">
            <a:extLst>
              <a:ext uri="{FF2B5EF4-FFF2-40B4-BE49-F238E27FC236}">
                <a16:creationId xmlns:a16="http://schemas.microsoft.com/office/drawing/2014/main" id="{61732ABC-BA60-D1DA-DD0B-D09CEB666320}"/>
              </a:ext>
            </a:extLst>
          </p:cNvPr>
          <p:cNvGraphicFramePr/>
          <p:nvPr/>
        </p:nvGraphicFramePr>
        <p:xfrm>
          <a:off x="2312558" y="2599658"/>
          <a:ext cx="5433285" cy="339997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9" name="Graphic 8">
            <a:extLst>
              <a:ext uri="{FF2B5EF4-FFF2-40B4-BE49-F238E27FC236}">
                <a16:creationId xmlns:a16="http://schemas.microsoft.com/office/drawing/2014/main" id="{985C0D45-E38B-67D8-4644-209C2E77D878}"/>
              </a:ext>
            </a:extLst>
          </p:cNvPr>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394935" y="1132611"/>
            <a:ext cx="1178719" cy="1139713"/>
          </a:xfrm>
          <a:prstGeom prst="rect">
            <a:avLst/>
          </a:prstGeom>
        </p:spPr>
      </p:pic>
      <p:pic>
        <p:nvPicPr>
          <p:cNvPr id="11" name="Picture 10">
            <a:extLst>
              <a:ext uri="{FF2B5EF4-FFF2-40B4-BE49-F238E27FC236}">
                <a16:creationId xmlns:a16="http://schemas.microsoft.com/office/drawing/2014/main" id="{386EDCEE-64EF-8395-A1A4-EBEC147C900E}"/>
              </a:ext>
            </a:extLst>
          </p:cNvPr>
          <p:cNvPicPr>
            <a:picLocks noChangeAspect="1"/>
          </p:cNvPicPr>
          <p:nvPr/>
        </p:nvPicPr>
        <p:blipFill>
          <a:blip r:embed="rId12"/>
          <a:srcRect b="5600"/>
          <a:stretch/>
        </p:blipFill>
        <p:spPr>
          <a:xfrm>
            <a:off x="7330080" y="2646193"/>
            <a:ext cx="2537860" cy="3121704"/>
          </a:xfrm>
          <a:prstGeom prst="rect">
            <a:avLst/>
          </a:prstGeom>
        </p:spPr>
      </p:pic>
      <p:pic>
        <p:nvPicPr>
          <p:cNvPr id="1026" name="Picture 2" descr="KRONES filling systems for beer">
            <a:extLst>
              <a:ext uri="{FF2B5EF4-FFF2-40B4-BE49-F238E27FC236}">
                <a16:creationId xmlns:a16="http://schemas.microsoft.com/office/drawing/2014/main" id="{0BC026EC-98FD-BA74-59FB-D2BF93722717}"/>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552097" y="2706181"/>
            <a:ext cx="2043113" cy="27031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2203061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9CAC2E-0771-8724-9A44-9B69B2F7B69B}"/>
            </a:ext>
          </a:extLst>
        </p:cNvPr>
        <p:cNvGrpSpPr/>
        <p:nvPr/>
      </p:nvGrpSpPr>
      <p:grpSpPr>
        <a:xfrm>
          <a:off x="0" y="0"/>
          <a:ext cx="0" cy="0"/>
          <a:chOff x="0" y="0"/>
          <a:chExt cx="0" cy="0"/>
        </a:xfrm>
      </p:grpSpPr>
      <p:pic>
        <p:nvPicPr>
          <p:cNvPr id="6" name="Graphic 5">
            <a:extLst>
              <a:ext uri="{FF2B5EF4-FFF2-40B4-BE49-F238E27FC236}">
                <a16:creationId xmlns:a16="http://schemas.microsoft.com/office/drawing/2014/main" id="{7E7E15CB-4EEF-C255-B55B-E2D07C52511A}"/>
              </a:ext>
            </a:extLst>
          </p:cNvPr>
          <p:cNvPicPr>
            <a:picLocks noGrp="1" noRot="1" noChangeAspect="1" noMove="1" noResize="1" noEditPoints="1" noAdjustHandles="1" noChangeArrowheads="1" noChangeShapeType="1" noCrop="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flipV="1">
            <a:off x="0" y="5767898"/>
            <a:ext cx="10058400" cy="947227"/>
          </a:xfrm>
          <a:prstGeom prst="rect">
            <a:avLst/>
          </a:prstGeom>
        </p:spPr>
      </p:pic>
      <p:sp>
        <p:nvSpPr>
          <p:cNvPr id="3" name="Rectangle 2">
            <a:extLst>
              <a:ext uri="{FF2B5EF4-FFF2-40B4-BE49-F238E27FC236}">
                <a16:creationId xmlns:a16="http://schemas.microsoft.com/office/drawing/2014/main" id="{A0812F17-6E82-EC97-DC30-D9BE501DA028}"/>
              </a:ext>
            </a:extLst>
          </p:cNvPr>
          <p:cNvSpPr>
            <a:spLocks noGrp="1" noRot="1" noMove="1" noResize="1" noEditPoints="1" noAdjustHandles="1" noChangeArrowheads="1" noChangeShapeType="1"/>
          </p:cNvSpPr>
          <p:nvPr/>
        </p:nvSpPr>
        <p:spPr>
          <a:xfrm>
            <a:off x="0" y="1057275"/>
            <a:ext cx="10058400" cy="1290387"/>
          </a:xfrm>
          <a:prstGeom prst="rect">
            <a:avLst/>
          </a:prstGeom>
          <a:gradFill>
            <a:gsLst>
              <a:gs pos="0">
                <a:schemeClr val="accent1"/>
              </a:gs>
              <a:gs pos="98165">
                <a:schemeClr val="tx1"/>
              </a:gs>
              <a:gs pos="52000">
                <a:schemeClr val="tx2"/>
              </a:gs>
            </a:gsLst>
            <a:lin ang="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44C992EB-5094-8FAF-139F-746B3FA9438F}"/>
              </a:ext>
            </a:extLst>
          </p:cNvPr>
          <p:cNvSpPr>
            <a:spLocks noGrp="1" noRot="1" noMove="1" noResize="1" noEditPoints="1" noAdjustHandles="1" noChangeArrowheads="1" noChangeShapeType="1"/>
          </p:cNvSpPr>
          <p:nvPr/>
        </p:nvSpPr>
        <p:spPr>
          <a:xfrm>
            <a:off x="0" y="1057274"/>
            <a:ext cx="10058400" cy="1290387"/>
          </a:xfrm>
          <a:prstGeom prst="rect">
            <a:avLst/>
          </a:prstGeom>
          <a:blipFill dpi="0" rotWithShape="1">
            <a:blip r:embed="rId5">
              <a:alphaModFix amt="10000"/>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B6BDFE-2356-30FC-842A-670A5EB1D2A2}"/>
              </a:ext>
            </a:extLst>
          </p:cNvPr>
          <p:cNvSpPr>
            <a:spLocks noGrp="1"/>
          </p:cNvSpPr>
          <p:nvPr>
            <p:ph type="title"/>
          </p:nvPr>
        </p:nvSpPr>
        <p:spPr>
          <a:xfrm>
            <a:off x="1719663" y="1461004"/>
            <a:ext cx="7647223" cy="522634"/>
          </a:xfrm>
        </p:spPr>
        <p:txBody>
          <a:bodyPr>
            <a:normAutofit/>
          </a:bodyPr>
          <a:lstStyle/>
          <a:p>
            <a:r>
              <a:rPr lang="en-US">
                <a:solidFill>
                  <a:schemeClr val="bg1"/>
                </a:solidFill>
              </a:rPr>
              <a:t>Preventative Maintenance Program</a:t>
            </a:r>
          </a:p>
        </p:txBody>
      </p:sp>
      <p:pic>
        <p:nvPicPr>
          <p:cNvPr id="7" name="Graphic 6">
            <a:extLst>
              <a:ext uri="{FF2B5EF4-FFF2-40B4-BE49-F238E27FC236}">
                <a16:creationId xmlns:a16="http://schemas.microsoft.com/office/drawing/2014/main" id="{F282E6EC-8C60-5476-7367-B6E28584D9D6}"/>
              </a:ext>
            </a:extLst>
          </p:cNvPr>
          <p:cNvPicPr>
            <a:picLocks noGrp="1" noRot="1" noChangeAspect="1" noMove="1" noResize="1" noEditPoints="1" noAdjustHandles="1" noChangeArrowheads="1" noChangeShapeType="1" noCrop="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flipH="1" flipV="1">
            <a:off x="0" y="5767898"/>
            <a:ext cx="10058400" cy="947227"/>
          </a:xfrm>
          <a:prstGeom prst="rect">
            <a:avLst/>
          </a:prstGeom>
        </p:spPr>
      </p:pic>
      <p:pic>
        <p:nvPicPr>
          <p:cNvPr id="9" name="Graphic 8">
            <a:extLst>
              <a:ext uri="{FF2B5EF4-FFF2-40B4-BE49-F238E27FC236}">
                <a16:creationId xmlns:a16="http://schemas.microsoft.com/office/drawing/2014/main" id="{8A64EED1-F2AF-F6FC-833C-46FD8DD5576C}"/>
              </a:ext>
            </a:extLst>
          </p:cNvPr>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394935" y="1132611"/>
            <a:ext cx="1178719" cy="1139713"/>
          </a:xfrm>
          <a:prstGeom prst="rect">
            <a:avLst/>
          </a:prstGeom>
        </p:spPr>
      </p:pic>
      <p:graphicFrame>
        <p:nvGraphicFramePr>
          <p:cNvPr id="10" name="Object 9">
            <a:extLst>
              <a:ext uri="{FF2B5EF4-FFF2-40B4-BE49-F238E27FC236}">
                <a16:creationId xmlns:a16="http://schemas.microsoft.com/office/drawing/2014/main" id="{676B16AD-1F99-755B-6744-969384A5BE09}"/>
              </a:ext>
            </a:extLst>
          </p:cNvPr>
          <p:cNvGraphicFramePr>
            <a:graphicFrameLocks noChangeAspect="1"/>
          </p:cNvGraphicFramePr>
          <p:nvPr/>
        </p:nvGraphicFramePr>
        <p:xfrm>
          <a:off x="550364" y="2887468"/>
          <a:ext cx="4545259" cy="875294"/>
        </p:xfrm>
        <a:graphic>
          <a:graphicData uri="http://schemas.openxmlformats.org/presentationml/2006/ole">
            <mc:AlternateContent xmlns:mc="http://schemas.openxmlformats.org/markup-compatibility/2006">
              <mc:Choice xmlns:v="urn:schemas-microsoft-com:vml" Requires="v">
                <p:oleObj name="Worksheet" r:id="rId8" imgW="42151300" imgH="8343900" progId="Excel.Sheet.12">
                  <p:embed/>
                </p:oleObj>
              </mc:Choice>
              <mc:Fallback>
                <p:oleObj name="Worksheet" r:id="rId8" imgW="42151300" imgH="8343900" progId="Excel.Sheet.12">
                  <p:embed/>
                  <p:pic>
                    <p:nvPicPr>
                      <p:cNvPr id="10" name="Object 9">
                        <a:extLst>
                          <a:ext uri="{FF2B5EF4-FFF2-40B4-BE49-F238E27FC236}">
                            <a16:creationId xmlns:a16="http://schemas.microsoft.com/office/drawing/2014/main" id="{676B16AD-1F99-755B-6744-969384A5BE09}"/>
                          </a:ext>
                        </a:extLst>
                      </p:cNvPr>
                      <p:cNvPicPr/>
                      <p:nvPr/>
                    </p:nvPicPr>
                    <p:blipFill>
                      <a:blip r:embed="rId9"/>
                      <a:stretch>
                        <a:fillRect/>
                      </a:stretch>
                    </p:blipFill>
                    <p:spPr>
                      <a:xfrm>
                        <a:off x="550364" y="2887468"/>
                        <a:ext cx="4545259" cy="875294"/>
                      </a:xfrm>
                      <a:prstGeom prst="rect">
                        <a:avLst/>
                      </a:prstGeom>
                    </p:spPr>
                  </p:pic>
                </p:oleObj>
              </mc:Fallback>
            </mc:AlternateContent>
          </a:graphicData>
        </a:graphic>
      </p:graphicFrame>
      <p:graphicFrame>
        <p:nvGraphicFramePr>
          <p:cNvPr id="11" name="Object 10">
            <a:extLst>
              <a:ext uri="{FF2B5EF4-FFF2-40B4-BE49-F238E27FC236}">
                <a16:creationId xmlns:a16="http://schemas.microsoft.com/office/drawing/2014/main" id="{C0703E28-F1DC-2CB3-3AF3-035D7AAEB22C}"/>
              </a:ext>
            </a:extLst>
          </p:cNvPr>
          <p:cNvGraphicFramePr>
            <a:graphicFrameLocks noChangeAspect="1"/>
          </p:cNvGraphicFramePr>
          <p:nvPr/>
        </p:nvGraphicFramePr>
        <p:xfrm>
          <a:off x="550365" y="3900776"/>
          <a:ext cx="4545259" cy="853814"/>
        </p:xfrm>
        <a:graphic>
          <a:graphicData uri="http://schemas.openxmlformats.org/presentationml/2006/ole">
            <mc:AlternateContent xmlns:mc="http://schemas.openxmlformats.org/markup-compatibility/2006">
              <mc:Choice xmlns:v="urn:schemas-microsoft-com:vml" Requires="v">
                <p:oleObj name="Worksheet" r:id="rId10" imgW="43345100" imgH="8140700" progId="Excel.Sheet.12">
                  <p:embed/>
                </p:oleObj>
              </mc:Choice>
              <mc:Fallback>
                <p:oleObj name="Worksheet" r:id="rId10" imgW="43345100" imgH="8140700" progId="Excel.Sheet.12">
                  <p:embed/>
                  <p:pic>
                    <p:nvPicPr>
                      <p:cNvPr id="11" name="Object 10">
                        <a:extLst>
                          <a:ext uri="{FF2B5EF4-FFF2-40B4-BE49-F238E27FC236}">
                            <a16:creationId xmlns:a16="http://schemas.microsoft.com/office/drawing/2014/main" id="{C0703E28-F1DC-2CB3-3AF3-035D7AAEB22C}"/>
                          </a:ext>
                        </a:extLst>
                      </p:cNvPr>
                      <p:cNvPicPr/>
                      <p:nvPr/>
                    </p:nvPicPr>
                    <p:blipFill>
                      <a:blip r:embed="rId11"/>
                      <a:stretch>
                        <a:fillRect/>
                      </a:stretch>
                    </p:blipFill>
                    <p:spPr>
                      <a:xfrm>
                        <a:off x="550365" y="3900776"/>
                        <a:ext cx="4545259" cy="853814"/>
                      </a:xfrm>
                      <a:prstGeom prst="rect">
                        <a:avLst/>
                      </a:prstGeom>
                    </p:spPr>
                  </p:pic>
                </p:oleObj>
              </mc:Fallback>
            </mc:AlternateContent>
          </a:graphicData>
        </a:graphic>
      </p:graphicFrame>
      <p:pic>
        <p:nvPicPr>
          <p:cNvPr id="13" name="Picture 12">
            <a:extLst>
              <a:ext uri="{FF2B5EF4-FFF2-40B4-BE49-F238E27FC236}">
                <a16:creationId xmlns:a16="http://schemas.microsoft.com/office/drawing/2014/main" id="{3A0F5C18-D53A-6E9D-D96F-C997BCE930CB}"/>
              </a:ext>
            </a:extLst>
          </p:cNvPr>
          <p:cNvPicPr>
            <a:picLocks noChangeAspect="1"/>
          </p:cNvPicPr>
          <p:nvPr/>
        </p:nvPicPr>
        <p:blipFill>
          <a:blip r:embed="rId12"/>
          <a:stretch>
            <a:fillRect/>
          </a:stretch>
        </p:blipFill>
        <p:spPr>
          <a:xfrm>
            <a:off x="550364" y="4919398"/>
            <a:ext cx="4545261" cy="968952"/>
          </a:xfrm>
          <a:prstGeom prst="rect">
            <a:avLst/>
          </a:prstGeom>
        </p:spPr>
      </p:pic>
      <p:sp>
        <p:nvSpPr>
          <p:cNvPr id="14" name="TextBox 13">
            <a:extLst>
              <a:ext uri="{FF2B5EF4-FFF2-40B4-BE49-F238E27FC236}">
                <a16:creationId xmlns:a16="http://schemas.microsoft.com/office/drawing/2014/main" id="{63691E71-D324-28F2-BFBA-FE7E0EF1574C}"/>
              </a:ext>
            </a:extLst>
          </p:cNvPr>
          <p:cNvSpPr txBox="1"/>
          <p:nvPr/>
        </p:nvSpPr>
        <p:spPr>
          <a:xfrm>
            <a:off x="5677897" y="2438934"/>
            <a:ext cx="3980577" cy="4099584"/>
          </a:xfrm>
          <a:prstGeom prst="rect">
            <a:avLst/>
          </a:prstGeom>
          <a:noFill/>
        </p:spPr>
        <p:txBody>
          <a:bodyPr wrap="none" rtlCol="0">
            <a:spAutoFit/>
          </a:bodyPr>
          <a:lstStyle/>
          <a:p>
            <a:r>
              <a:rPr lang="en-US" sz="2640" b="1"/>
              <a:t>Multiple PM Models</a:t>
            </a:r>
          </a:p>
          <a:p>
            <a:endParaRPr lang="en-US" b="1"/>
          </a:p>
          <a:p>
            <a:endParaRPr lang="en-US" b="1"/>
          </a:p>
          <a:p>
            <a:r>
              <a:rPr lang="en-US" b="1"/>
              <a:t>Quarterly</a:t>
            </a:r>
          </a:p>
          <a:p>
            <a:endParaRPr lang="en-US" b="1"/>
          </a:p>
          <a:p>
            <a:endParaRPr lang="en-US" b="1"/>
          </a:p>
          <a:p>
            <a:endParaRPr lang="en-US" b="1"/>
          </a:p>
          <a:p>
            <a:r>
              <a:rPr lang="en-US" b="1"/>
              <a:t>Monthly to Bi-Monthly to Quarterly</a:t>
            </a:r>
          </a:p>
          <a:p>
            <a:endParaRPr lang="en-US" b="1"/>
          </a:p>
          <a:p>
            <a:endParaRPr lang="en-US" b="1"/>
          </a:p>
          <a:p>
            <a:endParaRPr lang="en-US" b="1"/>
          </a:p>
          <a:p>
            <a:endParaRPr lang="en-US" b="1"/>
          </a:p>
          <a:p>
            <a:r>
              <a:rPr lang="en-US" b="1"/>
              <a:t>Monthly to Quarterly</a:t>
            </a:r>
          </a:p>
          <a:p>
            <a:endParaRPr lang="en-US" b="1"/>
          </a:p>
        </p:txBody>
      </p:sp>
    </p:spTree>
    <p:extLst>
      <p:ext uri="{BB962C8B-B14F-4D97-AF65-F5344CB8AC3E}">
        <p14:creationId xmlns:p14="http://schemas.microsoft.com/office/powerpoint/2010/main" val="113632926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phic 5">
            <a:extLst>
              <a:ext uri="{FF2B5EF4-FFF2-40B4-BE49-F238E27FC236}">
                <a16:creationId xmlns:a16="http://schemas.microsoft.com/office/drawing/2014/main" id="{6FBC03BC-820C-395D-4706-CDD01D9B39B1}"/>
              </a:ext>
            </a:extLst>
          </p:cNvPr>
          <p:cNvPicPr>
            <a:picLocks noGrp="1" noRot="1" noChangeAspect="1" noMove="1" noResize="1" noEditPoints="1" noAdjustHandles="1" noChangeArrowheads="1" noChangeShapeType="1" noCrop="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flipV="1">
            <a:off x="0" y="5767898"/>
            <a:ext cx="10058400" cy="947227"/>
          </a:xfrm>
          <a:prstGeom prst="rect">
            <a:avLst/>
          </a:prstGeom>
        </p:spPr>
      </p:pic>
      <p:sp>
        <p:nvSpPr>
          <p:cNvPr id="3" name="Rectangle 2">
            <a:extLst>
              <a:ext uri="{FF2B5EF4-FFF2-40B4-BE49-F238E27FC236}">
                <a16:creationId xmlns:a16="http://schemas.microsoft.com/office/drawing/2014/main" id="{73DBE6A5-EF36-3088-1461-09B81D737E14}"/>
              </a:ext>
            </a:extLst>
          </p:cNvPr>
          <p:cNvSpPr>
            <a:spLocks noGrp="1" noRot="1" noMove="1" noResize="1" noEditPoints="1" noAdjustHandles="1" noChangeArrowheads="1" noChangeShapeType="1"/>
          </p:cNvSpPr>
          <p:nvPr/>
        </p:nvSpPr>
        <p:spPr>
          <a:xfrm>
            <a:off x="0" y="1057275"/>
            <a:ext cx="10058400" cy="1290387"/>
          </a:xfrm>
          <a:prstGeom prst="rect">
            <a:avLst/>
          </a:prstGeom>
          <a:gradFill>
            <a:gsLst>
              <a:gs pos="0">
                <a:schemeClr val="accent1"/>
              </a:gs>
              <a:gs pos="98165">
                <a:schemeClr val="tx1"/>
              </a:gs>
              <a:gs pos="52000">
                <a:schemeClr val="tx2"/>
              </a:gs>
            </a:gsLst>
            <a:lin ang="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31274D26-36B6-CF50-BEE1-556B10B2E3A1}"/>
              </a:ext>
            </a:extLst>
          </p:cNvPr>
          <p:cNvSpPr>
            <a:spLocks noGrp="1" noRot="1" noMove="1" noResize="1" noEditPoints="1" noAdjustHandles="1" noChangeArrowheads="1" noChangeShapeType="1"/>
          </p:cNvSpPr>
          <p:nvPr/>
        </p:nvSpPr>
        <p:spPr>
          <a:xfrm>
            <a:off x="0" y="1057274"/>
            <a:ext cx="10058400" cy="1290387"/>
          </a:xfrm>
          <a:prstGeom prst="rect">
            <a:avLst/>
          </a:prstGeom>
          <a:blipFill dpi="0" rotWithShape="1">
            <a:blip r:embed="rId5">
              <a:alphaModFix amt="10000"/>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D91FC3-4D48-8A97-027D-78DDD256F9FF}"/>
              </a:ext>
            </a:extLst>
          </p:cNvPr>
          <p:cNvSpPr>
            <a:spLocks noGrp="1"/>
          </p:cNvSpPr>
          <p:nvPr>
            <p:ph type="title"/>
          </p:nvPr>
        </p:nvSpPr>
        <p:spPr>
          <a:xfrm>
            <a:off x="1968589" y="1461004"/>
            <a:ext cx="7398296" cy="522634"/>
          </a:xfrm>
        </p:spPr>
        <p:txBody>
          <a:bodyPr>
            <a:normAutofit/>
          </a:bodyPr>
          <a:lstStyle/>
          <a:p>
            <a:r>
              <a:rPr lang="en-US">
                <a:solidFill>
                  <a:schemeClr val="bg1"/>
                </a:solidFill>
              </a:rPr>
              <a:t>Overhauls and Swap Programs</a:t>
            </a:r>
          </a:p>
        </p:txBody>
      </p:sp>
      <p:sp>
        <p:nvSpPr>
          <p:cNvPr id="9" name="TextBox 8">
            <a:extLst>
              <a:ext uri="{FF2B5EF4-FFF2-40B4-BE49-F238E27FC236}">
                <a16:creationId xmlns:a16="http://schemas.microsoft.com/office/drawing/2014/main" id="{9D4DE139-9B56-BF61-BCE4-AB51A899A119}"/>
              </a:ext>
            </a:extLst>
          </p:cNvPr>
          <p:cNvSpPr txBox="1">
            <a:spLocks/>
          </p:cNvSpPr>
          <p:nvPr/>
        </p:nvSpPr>
        <p:spPr>
          <a:xfrm>
            <a:off x="288098" y="2387367"/>
            <a:ext cx="7777838" cy="3774110"/>
          </a:xfrm>
          <a:prstGeom prst="rect">
            <a:avLst/>
          </a:prstGeom>
          <a:noFill/>
        </p:spPr>
        <p:txBody>
          <a:bodyPr wrap="square">
            <a:spAutoFit/>
          </a:bodyPr>
          <a:lstStyle/>
          <a:p>
            <a:r>
              <a:rPr lang="en-US" sz="1320">
                <a:latin typeface="Helvetica" pitchFamily="2" charset="0"/>
              </a:rPr>
              <a:t>RSS Maclin offers comprehensive site overhauls for customers. However, in certain instances, a seamer swap may be a more suitable option.</a:t>
            </a:r>
          </a:p>
          <a:p>
            <a:pPr marL="235744" indent="-235744" algn="l">
              <a:buFont typeface="Wingdings" pitchFamily="2" charset="2"/>
              <a:buChar char="Ø"/>
            </a:pPr>
            <a:endParaRPr lang="en-US" sz="1320">
              <a:solidFill>
                <a:srgbClr val="242424"/>
              </a:solidFill>
            </a:endParaRPr>
          </a:p>
          <a:p>
            <a:pPr marL="612934" lvl="1" indent="-235744">
              <a:buFont typeface="Wingdings" pitchFamily="2" charset="2"/>
              <a:buChar char="Ø"/>
            </a:pPr>
            <a:r>
              <a:rPr lang="en-US" sz="1320">
                <a:solidFill>
                  <a:srgbClr val="242424"/>
                </a:solidFill>
              </a:rPr>
              <a:t>Minimum Line interruption. Typically, a 3–4-day installation for a swap</a:t>
            </a:r>
          </a:p>
          <a:p>
            <a:pPr marL="612934" lvl="1" indent="-235744">
              <a:buFont typeface="Wingdings" pitchFamily="2" charset="2"/>
              <a:buChar char="Ø"/>
            </a:pPr>
            <a:endParaRPr lang="en-US" sz="1320">
              <a:solidFill>
                <a:srgbClr val="242424"/>
              </a:solidFill>
            </a:endParaRPr>
          </a:p>
          <a:p>
            <a:pPr marL="612934" lvl="1" indent="-235744">
              <a:buFont typeface="Wingdings" pitchFamily="2" charset="2"/>
              <a:buChar char="Ø"/>
            </a:pPr>
            <a:r>
              <a:rPr lang="en-US" sz="1320">
                <a:solidFill>
                  <a:srgbClr val="242424"/>
                </a:solidFill>
              </a:rPr>
              <a:t>Older Model Seamers receive upgrades for oil flow, bearings and can receive stainless components</a:t>
            </a:r>
          </a:p>
          <a:p>
            <a:pPr marL="612934" lvl="1" indent="-235744">
              <a:buFont typeface="Wingdings" pitchFamily="2" charset="2"/>
              <a:buChar char="Ø"/>
            </a:pPr>
            <a:endParaRPr lang="en-US" sz="1320">
              <a:solidFill>
                <a:srgbClr val="242424"/>
              </a:solidFill>
            </a:endParaRPr>
          </a:p>
          <a:p>
            <a:pPr marL="612934" lvl="1" indent="-235744">
              <a:buFont typeface="Wingdings" pitchFamily="2" charset="2"/>
              <a:buChar char="Ø"/>
            </a:pPr>
            <a:r>
              <a:rPr lang="en-US" sz="1320">
                <a:solidFill>
                  <a:srgbClr val="242424"/>
                </a:solidFill>
              </a:rPr>
              <a:t>Swap program can be used as training for your facility mechanics while uninterrupted with line issues</a:t>
            </a:r>
          </a:p>
          <a:p>
            <a:pPr marL="612934" lvl="1" indent="-235744">
              <a:buFont typeface="Wingdings" pitchFamily="2" charset="2"/>
              <a:buChar char="Ø"/>
            </a:pPr>
            <a:endParaRPr lang="en-US" sz="1320">
              <a:solidFill>
                <a:srgbClr val="242424"/>
              </a:solidFill>
            </a:endParaRPr>
          </a:p>
          <a:p>
            <a:pPr marL="612934" lvl="1" indent="-235744">
              <a:buFont typeface="Wingdings" pitchFamily="2" charset="2"/>
              <a:buChar char="Ø"/>
            </a:pPr>
            <a:r>
              <a:rPr lang="en-US" sz="1320">
                <a:solidFill>
                  <a:srgbClr val="242424"/>
                </a:solidFill>
              </a:rPr>
              <a:t>12–15-week turnaround on seamer swap in most cases</a:t>
            </a:r>
          </a:p>
          <a:p>
            <a:pPr marL="612934" lvl="1" indent="-235744">
              <a:buFont typeface="Wingdings" pitchFamily="2" charset="2"/>
              <a:buChar char="Ø"/>
            </a:pPr>
            <a:endParaRPr lang="en-US" sz="1320">
              <a:solidFill>
                <a:srgbClr val="242424"/>
              </a:solidFill>
            </a:endParaRPr>
          </a:p>
          <a:p>
            <a:pPr marL="612934" lvl="1" indent="-235744">
              <a:buFont typeface="Wingdings" pitchFamily="2" charset="2"/>
              <a:buChar char="Ø"/>
            </a:pPr>
            <a:r>
              <a:rPr lang="en-US" sz="1320">
                <a:solidFill>
                  <a:srgbClr val="242424"/>
                </a:solidFill>
              </a:rPr>
              <a:t>Fresh powder coat or paint on all castings</a:t>
            </a:r>
          </a:p>
          <a:p>
            <a:pPr marL="612934" lvl="1" indent="-235744">
              <a:buFont typeface="Wingdings" pitchFamily="2" charset="2"/>
              <a:buChar char="Ø"/>
            </a:pPr>
            <a:endParaRPr lang="en-US" sz="1320">
              <a:solidFill>
                <a:srgbClr val="242424"/>
              </a:solidFill>
            </a:endParaRPr>
          </a:p>
          <a:p>
            <a:pPr marL="612934" lvl="1" indent="-235744">
              <a:buFont typeface="Wingdings" pitchFamily="2" charset="2"/>
              <a:buChar char="Ø"/>
            </a:pPr>
            <a:r>
              <a:rPr lang="en-US" sz="1320">
                <a:solidFill>
                  <a:srgbClr val="242424"/>
                </a:solidFill>
              </a:rPr>
              <a:t>Allows optimization of resources and value</a:t>
            </a:r>
          </a:p>
          <a:p>
            <a:pPr marL="612934" lvl="1" indent="-235744">
              <a:buFont typeface="Wingdings" pitchFamily="2" charset="2"/>
              <a:buChar char="Ø"/>
            </a:pPr>
            <a:endParaRPr lang="en-US" sz="1320">
              <a:solidFill>
                <a:srgbClr val="242424"/>
              </a:solidFill>
            </a:endParaRPr>
          </a:p>
          <a:p>
            <a:pPr algn="l"/>
            <a:endParaRPr lang="en-US" sz="1485">
              <a:solidFill>
                <a:srgbClr val="242424"/>
              </a:solidFill>
            </a:endParaRPr>
          </a:p>
        </p:txBody>
      </p:sp>
      <p:pic>
        <p:nvPicPr>
          <p:cNvPr id="12" name="Graphic 11">
            <a:extLst>
              <a:ext uri="{FF2B5EF4-FFF2-40B4-BE49-F238E27FC236}">
                <a16:creationId xmlns:a16="http://schemas.microsoft.com/office/drawing/2014/main" id="{FBBC1D6F-0FA4-B8AB-9842-F70C6150BE86}"/>
              </a:ext>
            </a:extLst>
          </p:cNvPr>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394935" y="1132611"/>
            <a:ext cx="1178719" cy="1139713"/>
          </a:xfrm>
          <a:prstGeom prst="rect">
            <a:avLst/>
          </a:prstGeom>
        </p:spPr>
      </p:pic>
      <p:pic>
        <p:nvPicPr>
          <p:cNvPr id="17" name="Picture 16">
            <a:extLst>
              <a:ext uri="{FF2B5EF4-FFF2-40B4-BE49-F238E27FC236}">
                <a16:creationId xmlns:a16="http://schemas.microsoft.com/office/drawing/2014/main" id="{E024897C-D275-ED33-7FA4-DC4755322672}"/>
              </a:ext>
            </a:extLst>
          </p:cNvPr>
          <p:cNvPicPr>
            <a:picLocks noChangeAspect="1"/>
          </p:cNvPicPr>
          <p:nvPr/>
        </p:nvPicPr>
        <p:blipFill rotWithShape="1">
          <a:blip r:embed="rId8">
            <a:extLst>
              <a:ext uri="{28A0092B-C50C-407E-A947-70E740481C1C}">
                <a14:useLocalDpi xmlns:a14="http://schemas.microsoft.com/office/drawing/2010/main" val="0"/>
              </a:ext>
            </a:extLst>
          </a:blip>
          <a:srcRect l="26795" t="2795" r="40466" b="7306"/>
          <a:stretch/>
        </p:blipFill>
        <p:spPr>
          <a:xfrm>
            <a:off x="8539064" y="4214033"/>
            <a:ext cx="1166286" cy="1801370"/>
          </a:xfrm>
          <a:prstGeom prst="rect">
            <a:avLst/>
          </a:prstGeom>
        </p:spPr>
      </p:pic>
      <p:pic>
        <p:nvPicPr>
          <p:cNvPr id="18" name="Picture 17" descr="A close-up of a machine&#10;&#10;Description automatically generated">
            <a:extLst>
              <a:ext uri="{FF2B5EF4-FFF2-40B4-BE49-F238E27FC236}">
                <a16:creationId xmlns:a16="http://schemas.microsoft.com/office/drawing/2014/main" id="{84CD6797-6125-DD3E-E698-E9E4E4410BED}"/>
              </a:ext>
            </a:extLst>
          </p:cNvPr>
          <p:cNvPicPr>
            <a:picLocks noChangeAspect="1"/>
          </p:cNvPicPr>
          <p:nvPr/>
        </p:nvPicPr>
        <p:blipFill rotWithShape="1">
          <a:blip r:embed="rId9">
            <a:extLst>
              <a:ext uri="{28A0092B-C50C-407E-A947-70E740481C1C}">
                <a14:useLocalDpi xmlns:a14="http://schemas.microsoft.com/office/drawing/2010/main" val="0"/>
              </a:ext>
            </a:extLst>
          </a:blip>
          <a:srcRect l="31382" t="17233" r="37345" b="12598"/>
          <a:stretch/>
        </p:blipFill>
        <p:spPr>
          <a:xfrm>
            <a:off x="8571285" y="2385833"/>
            <a:ext cx="951687" cy="1790029"/>
          </a:xfrm>
          <a:prstGeom prst="rect">
            <a:avLst/>
          </a:prstGeom>
        </p:spPr>
      </p:pic>
      <p:pic>
        <p:nvPicPr>
          <p:cNvPr id="7" name="Graphic 6">
            <a:extLst>
              <a:ext uri="{FF2B5EF4-FFF2-40B4-BE49-F238E27FC236}">
                <a16:creationId xmlns:a16="http://schemas.microsoft.com/office/drawing/2014/main" id="{70E4C5CC-65E1-236F-ED22-D152C60B14AE}"/>
              </a:ext>
            </a:extLst>
          </p:cNvPr>
          <p:cNvPicPr>
            <a:picLocks noGrp="1" noRot="1" noChangeAspect="1" noMove="1" noResize="1" noEditPoints="1" noAdjustHandles="1" noChangeArrowheads="1" noChangeShapeType="1" noCrop="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flipH="1" flipV="1">
            <a:off x="0" y="5767898"/>
            <a:ext cx="10058400" cy="947227"/>
          </a:xfrm>
          <a:prstGeom prst="rect">
            <a:avLst/>
          </a:prstGeom>
        </p:spPr>
      </p:pic>
      <p:pic>
        <p:nvPicPr>
          <p:cNvPr id="15" name="Graphic 14" descr="Tools with solid fill">
            <a:extLst>
              <a:ext uri="{FF2B5EF4-FFF2-40B4-BE49-F238E27FC236}">
                <a16:creationId xmlns:a16="http://schemas.microsoft.com/office/drawing/2014/main" id="{9D2DC3D7-95C6-6170-6BC9-A48A53210774}"/>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87038" y="5865878"/>
            <a:ext cx="754380" cy="754380"/>
          </a:xfrm>
          <a:prstGeom prst="rect">
            <a:avLst/>
          </a:prstGeom>
        </p:spPr>
      </p:pic>
    </p:spTree>
    <p:extLst>
      <p:ext uri="{BB962C8B-B14F-4D97-AF65-F5344CB8AC3E}">
        <p14:creationId xmlns:p14="http://schemas.microsoft.com/office/powerpoint/2010/main" val="286586212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A4C339-F963-1A89-CCFF-80D8BFA59829}"/>
            </a:ext>
          </a:extLst>
        </p:cNvPr>
        <p:cNvGrpSpPr/>
        <p:nvPr/>
      </p:nvGrpSpPr>
      <p:grpSpPr>
        <a:xfrm>
          <a:off x="0" y="0"/>
          <a:ext cx="0" cy="0"/>
          <a:chOff x="0" y="0"/>
          <a:chExt cx="0" cy="0"/>
        </a:xfrm>
      </p:grpSpPr>
      <p:pic>
        <p:nvPicPr>
          <p:cNvPr id="6" name="Graphic 5">
            <a:extLst>
              <a:ext uri="{FF2B5EF4-FFF2-40B4-BE49-F238E27FC236}">
                <a16:creationId xmlns:a16="http://schemas.microsoft.com/office/drawing/2014/main" id="{1BD9CD9B-1FD1-3319-0735-A9E0680AC075}"/>
              </a:ext>
            </a:extLst>
          </p:cNvPr>
          <p:cNvPicPr>
            <a:picLocks noGrp="1" noRot="1" noChangeAspect="1" noMove="1" noResize="1" noEditPoints="1" noAdjustHandles="1" noChangeArrowheads="1" noChangeShapeType="1" noCrop="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flipV="1">
            <a:off x="0" y="5767898"/>
            <a:ext cx="10058400" cy="947227"/>
          </a:xfrm>
          <a:prstGeom prst="rect">
            <a:avLst/>
          </a:prstGeom>
        </p:spPr>
      </p:pic>
      <p:sp>
        <p:nvSpPr>
          <p:cNvPr id="3" name="Rectangle 2">
            <a:extLst>
              <a:ext uri="{FF2B5EF4-FFF2-40B4-BE49-F238E27FC236}">
                <a16:creationId xmlns:a16="http://schemas.microsoft.com/office/drawing/2014/main" id="{CD60926F-E051-8F73-37D3-28D187E3510A}"/>
              </a:ext>
            </a:extLst>
          </p:cNvPr>
          <p:cNvSpPr>
            <a:spLocks noGrp="1" noRot="1" noMove="1" noResize="1" noEditPoints="1" noAdjustHandles="1" noChangeArrowheads="1" noChangeShapeType="1"/>
          </p:cNvSpPr>
          <p:nvPr/>
        </p:nvSpPr>
        <p:spPr>
          <a:xfrm>
            <a:off x="0" y="1057275"/>
            <a:ext cx="10058400" cy="1290387"/>
          </a:xfrm>
          <a:prstGeom prst="rect">
            <a:avLst/>
          </a:prstGeom>
          <a:gradFill>
            <a:gsLst>
              <a:gs pos="0">
                <a:schemeClr val="accent1"/>
              </a:gs>
              <a:gs pos="98165">
                <a:schemeClr val="tx1"/>
              </a:gs>
              <a:gs pos="52000">
                <a:schemeClr val="tx2"/>
              </a:gs>
            </a:gsLst>
            <a:lin ang="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6D759BB3-9419-2832-15D9-DAEF39DFDC56}"/>
              </a:ext>
            </a:extLst>
          </p:cNvPr>
          <p:cNvSpPr>
            <a:spLocks noGrp="1" noRot="1" noMove="1" noResize="1" noEditPoints="1" noAdjustHandles="1" noChangeArrowheads="1" noChangeShapeType="1"/>
          </p:cNvSpPr>
          <p:nvPr/>
        </p:nvSpPr>
        <p:spPr>
          <a:xfrm>
            <a:off x="0" y="1057274"/>
            <a:ext cx="10058400" cy="1290387"/>
          </a:xfrm>
          <a:prstGeom prst="rect">
            <a:avLst/>
          </a:prstGeom>
          <a:blipFill dpi="0" rotWithShape="1">
            <a:blip r:embed="rId5">
              <a:alphaModFix amt="10000"/>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873815-6F3B-ED07-299E-F4B4DB6A9638}"/>
              </a:ext>
            </a:extLst>
          </p:cNvPr>
          <p:cNvSpPr>
            <a:spLocks noGrp="1"/>
          </p:cNvSpPr>
          <p:nvPr>
            <p:ph type="title"/>
          </p:nvPr>
        </p:nvSpPr>
        <p:spPr>
          <a:xfrm>
            <a:off x="1968589" y="1461004"/>
            <a:ext cx="7398296" cy="522634"/>
          </a:xfrm>
        </p:spPr>
        <p:txBody>
          <a:bodyPr>
            <a:normAutofit/>
          </a:bodyPr>
          <a:lstStyle/>
          <a:p>
            <a:r>
              <a:rPr lang="en-US">
                <a:solidFill>
                  <a:schemeClr val="bg1"/>
                </a:solidFill>
              </a:rPr>
              <a:t>Overhauls and Swap Programs</a:t>
            </a:r>
          </a:p>
        </p:txBody>
      </p:sp>
      <p:pic>
        <p:nvPicPr>
          <p:cNvPr id="12" name="Graphic 11">
            <a:extLst>
              <a:ext uri="{FF2B5EF4-FFF2-40B4-BE49-F238E27FC236}">
                <a16:creationId xmlns:a16="http://schemas.microsoft.com/office/drawing/2014/main" id="{BE26173A-01B9-47BC-5C01-1CA37E482F66}"/>
              </a:ext>
            </a:extLst>
          </p:cNvPr>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394935" y="1132611"/>
            <a:ext cx="1178719" cy="1139713"/>
          </a:xfrm>
          <a:prstGeom prst="rect">
            <a:avLst/>
          </a:prstGeom>
        </p:spPr>
      </p:pic>
      <p:pic>
        <p:nvPicPr>
          <p:cNvPr id="17" name="Picture 16">
            <a:extLst>
              <a:ext uri="{FF2B5EF4-FFF2-40B4-BE49-F238E27FC236}">
                <a16:creationId xmlns:a16="http://schemas.microsoft.com/office/drawing/2014/main" id="{86A16757-D34B-CB3B-C3FD-11DD0BD1FAE3}"/>
              </a:ext>
            </a:extLst>
          </p:cNvPr>
          <p:cNvPicPr>
            <a:picLocks noChangeAspect="1"/>
          </p:cNvPicPr>
          <p:nvPr/>
        </p:nvPicPr>
        <p:blipFill rotWithShape="1">
          <a:blip r:embed="rId8">
            <a:extLst>
              <a:ext uri="{28A0092B-C50C-407E-A947-70E740481C1C}">
                <a14:useLocalDpi xmlns:a14="http://schemas.microsoft.com/office/drawing/2010/main" val="0"/>
              </a:ext>
            </a:extLst>
          </a:blip>
          <a:srcRect l="26795" t="2795" r="40466" b="7306"/>
          <a:stretch/>
        </p:blipFill>
        <p:spPr>
          <a:xfrm>
            <a:off x="8539064" y="4214033"/>
            <a:ext cx="1166286" cy="1801370"/>
          </a:xfrm>
          <a:prstGeom prst="rect">
            <a:avLst/>
          </a:prstGeom>
        </p:spPr>
      </p:pic>
      <p:pic>
        <p:nvPicPr>
          <p:cNvPr id="18" name="Picture 17" descr="A close-up of a machine&#10;&#10;Description automatically generated">
            <a:extLst>
              <a:ext uri="{FF2B5EF4-FFF2-40B4-BE49-F238E27FC236}">
                <a16:creationId xmlns:a16="http://schemas.microsoft.com/office/drawing/2014/main" id="{E162BFFE-1036-F35E-CED5-1CF5E1B2B0E6}"/>
              </a:ext>
            </a:extLst>
          </p:cNvPr>
          <p:cNvPicPr>
            <a:picLocks noChangeAspect="1"/>
          </p:cNvPicPr>
          <p:nvPr/>
        </p:nvPicPr>
        <p:blipFill rotWithShape="1">
          <a:blip r:embed="rId9">
            <a:extLst>
              <a:ext uri="{28A0092B-C50C-407E-A947-70E740481C1C}">
                <a14:useLocalDpi xmlns:a14="http://schemas.microsoft.com/office/drawing/2010/main" val="0"/>
              </a:ext>
            </a:extLst>
          </a:blip>
          <a:srcRect l="31382" t="17233" r="37345" b="12598"/>
          <a:stretch/>
        </p:blipFill>
        <p:spPr>
          <a:xfrm>
            <a:off x="8571285" y="2385833"/>
            <a:ext cx="951687" cy="1790029"/>
          </a:xfrm>
          <a:prstGeom prst="rect">
            <a:avLst/>
          </a:prstGeom>
        </p:spPr>
      </p:pic>
      <p:pic>
        <p:nvPicPr>
          <p:cNvPr id="7" name="Graphic 6">
            <a:extLst>
              <a:ext uri="{FF2B5EF4-FFF2-40B4-BE49-F238E27FC236}">
                <a16:creationId xmlns:a16="http://schemas.microsoft.com/office/drawing/2014/main" id="{2E63F769-4CB3-A8D9-6E4F-C93499E6D8D6}"/>
              </a:ext>
            </a:extLst>
          </p:cNvPr>
          <p:cNvPicPr>
            <a:picLocks noGrp="1" noRot="1" noChangeAspect="1" noMove="1" noResize="1" noEditPoints="1" noAdjustHandles="1" noChangeArrowheads="1" noChangeShapeType="1" noCrop="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flipH="1" flipV="1">
            <a:off x="0" y="5767898"/>
            <a:ext cx="10058400" cy="947227"/>
          </a:xfrm>
          <a:prstGeom prst="rect">
            <a:avLst/>
          </a:prstGeom>
        </p:spPr>
      </p:pic>
      <p:pic>
        <p:nvPicPr>
          <p:cNvPr id="15" name="Graphic 14" descr="Tools with solid fill">
            <a:extLst>
              <a:ext uri="{FF2B5EF4-FFF2-40B4-BE49-F238E27FC236}">
                <a16:creationId xmlns:a16="http://schemas.microsoft.com/office/drawing/2014/main" id="{3F9C8781-1E16-5838-87F6-AC5AB5D54360}"/>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87038" y="5865878"/>
            <a:ext cx="754380" cy="754380"/>
          </a:xfrm>
          <a:prstGeom prst="rect">
            <a:avLst/>
          </a:prstGeom>
        </p:spPr>
      </p:pic>
      <p:sp>
        <p:nvSpPr>
          <p:cNvPr id="11" name="TextBox 10">
            <a:extLst>
              <a:ext uri="{FF2B5EF4-FFF2-40B4-BE49-F238E27FC236}">
                <a16:creationId xmlns:a16="http://schemas.microsoft.com/office/drawing/2014/main" id="{A2725FCE-F6D1-E247-1714-E72AEA85CCD1}"/>
              </a:ext>
            </a:extLst>
          </p:cNvPr>
          <p:cNvSpPr txBox="1"/>
          <p:nvPr/>
        </p:nvSpPr>
        <p:spPr>
          <a:xfrm>
            <a:off x="1968589" y="2610469"/>
            <a:ext cx="4867886" cy="1477328"/>
          </a:xfrm>
          <a:prstGeom prst="rect">
            <a:avLst/>
          </a:prstGeom>
          <a:noFill/>
        </p:spPr>
        <p:txBody>
          <a:bodyPr wrap="square" rtlCol="0">
            <a:spAutoFit/>
          </a:bodyPr>
          <a:lstStyle/>
          <a:p>
            <a:r>
              <a:rPr lang="en-US" i="1"/>
              <a:t>Flexibility of rebuilds onsite and swap program allow for work rebuilds to be done during busy season in our offsite facility and can be used as a tool to prioritize and accelerate the builds.</a:t>
            </a:r>
          </a:p>
        </p:txBody>
      </p:sp>
      <p:pic>
        <p:nvPicPr>
          <p:cNvPr id="20" name="Picture 19" descr="A graph on a white sheet&#10;&#10;Description automatically generated">
            <a:extLst>
              <a:ext uri="{FF2B5EF4-FFF2-40B4-BE49-F238E27FC236}">
                <a16:creationId xmlns:a16="http://schemas.microsoft.com/office/drawing/2014/main" id="{616C46FA-FC18-B1FE-D254-AE98D6EFC7DE}"/>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877460" y="3709056"/>
            <a:ext cx="7308553" cy="1950526"/>
          </a:xfrm>
          <a:prstGeom prst="rect">
            <a:avLst/>
          </a:prstGeom>
        </p:spPr>
      </p:pic>
    </p:spTree>
    <p:extLst>
      <p:ext uri="{BB962C8B-B14F-4D97-AF65-F5344CB8AC3E}">
        <p14:creationId xmlns:p14="http://schemas.microsoft.com/office/powerpoint/2010/main" val="222926601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EA38D5-6FBB-3465-66F5-F8936CE369EE}"/>
            </a:ext>
          </a:extLst>
        </p:cNvPr>
        <p:cNvGrpSpPr/>
        <p:nvPr/>
      </p:nvGrpSpPr>
      <p:grpSpPr>
        <a:xfrm>
          <a:off x="0" y="0"/>
          <a:ext cx="0" cy="0"/>
          <a:chOff x="0" y="0"/>
          <a:chExt cx="0" cy="0"/>
        </a:xfrm>
      </p:grpSpPr>
      <p:pic>
        <p:nvPicPr>
          <p:cNvPr id="6" name="Graphic 5">
            <a:extLst>
              <a:ext uri="{FF2B5EF4-FFF2-40B4-BE49-F238E27FC236}">
                <a16:creationId xmlns:a16="http://schemas.microsoft.com/office/drawing/2014/main" id="{9D7C725F-88D8-4826-01D3-B9FA47468899}"/>
              </a:ext>
            </a:extLst>
          </p:cNvPr>
          <p:cNvPicPr>
            <a:picLocks noGrp="1" noRot="1" noChangeAspect="1" noMove="1" noResize="1" noEditPoints="1" noAdjustHandles="1" noChangeArrowheads="1" noChangeShapeType="1" noCrop="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flipV="1">
            <a:off x="0" y="5767898"/>
            <a:ext cx="10058400" cy="947227"/>
          </a:xfrm>
          <a:prstGeom prst="rect">
            <a:avLst/>
          </a:prstGeom>
        </p:spPr>
      </p:pic>
      <p:sp>
        <p:nvSpPr>
          <p:cNvPr id="3" name="Rectangle 2">
            <a:extLst>
              <a:ext uri="{FF2B5EF4-FFF2-40B4-BE49-F238E27FC236}">
                <a16:creationId xmlns:a16="http://schemas.microsoft.com/office/drawing/2014/main" id="{E73B7C9E-0BE2-7594-F27F-E3A2ED41CAAE}"/>
              </a:ext>
            </a:extLst>
          </p:cNvPr>
          <p:cNvSpPr>
            <a:spLocks noGrp="1" noRot="1" noMove="1" noResize="1" noEditPoints="1" noAdjustHandles="1" noChangeArrowheads="1" noChangeShapeType="1"/>
          </p:cNvSpPr>
          <p:nvPr/>
        </p:nvSpPr>
        <p:spPr>
          <a:xfrm>
            <a:off x="0" y="1057275"/>
            <a:ext cx="10058400" cy="1290387"/>
          </a:xfrm>
          <a:prstGeom prst="rect">
            <a:avLst/>
          </a:prstGeom>
          <a:gradFill>
            <a:gsLst>
              <a:gs pos="0">
                <a:schemeClr val="accent1"/>
              </a:gs>
              <a:gs pos="98165">
                <a:schemeClr val="tx1"/>
              </a:gs>
              <a:gs pos="52000">
                <a:schemeClr val="tx2"/>
              </a:gs>
            </a:gsLst>
            <a:lin ang="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B0DB1A1E-DF3D-E9B9-30EF-CC191EE57C8B}"/>
              </a:ext>
            </a:extLst>
          </p:cNvPr>
          <p:cNvSpPr>
            <a:spLocks noGrp="1" noRot="1" noMove="1" noResize="1" noEditPoints="1" noAdjustHandles="1" noChangeArrowheads="1" noChangeShapeType="1"/>
          </p:cNvSpPr>
          <p:nvPr/>
        </p:nvSpPr>
        <p:spPr>
          <a:xfrm>
            <a:off x="0" y="1057274"/>
            <a:ext cx="10058400" cy="1290387"/>
          </a:xfrm>
          <a:prstGeom prst="rect">
            <a:avLst/>
          </a:prstGeom>
          <a:blipFill dpi="0" rotWithShape="1">
            <a:blip r:embed="rId4">
              <a:alphaModFix amt="10000"/>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19C259-08E9-1480-D94E-8E32517FFA70}"/>
              </a:ext>
            </a:extLst>
          </p:cNvPr>
          <p:cNvSpPr>
            <a:spLocks noGrp="1"/>
          </p:cNvSpPr>
          <p:nvPr>
            <p:ph type="title"/>
          </p:nvPr>
        </p:nvSpPr>
        <p:spPr>
          <a:xfrm>
            <a:off x="1687217" y="1461004"/>
            <a:ext cx="7679669" cy="522634"/>
          </a:xfrm>
        </p:spPr>
        <p:txBody>
          <a:bodyPr>
            <a:normAutofit/>
          </a:bodyPr>
          <a:lstStyle/>
          <a:p>
            <a:r>
              <a:rPr lang="en-US">
                <a:solidFill>
                  <a:schemeClr val="bg1"/>
                </a:solidFill>
              </a:rPr>
              <a:t>Training-In our Shop or your Facility</a:t>
            </a:r>
          </a:p>
        </p:txBody>
      </p:sp>
      <p:pic>
        <p:nvPicPr>
          <p:cNvPr id="7" name="Graphic 6">
            <a:extLst>
              <a:ext uri="{FF2B5EF4-FFF2-40B4-BE49-F238E27FC236}">
                <a16:creationId xmlns:a16="http://schemas.microsoft.com/office/drawing/2014/main" id="{BE8D190D-97F8-E486-51B7-3A8302CE6DC1}"/>
              </a:ext>
            </a:extLst>
          </p:cNvPr>
          <p:cNvPicPr>
            <a:picLocks noGrp="1" noRot="1" noChangeAspect="1" noMove="1" noResize="1" noEditPoints="1" noAdjustHandles="1" noChangeArrowheads="1" noChangeShapeType="1" noCrop="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flipH="1" flipV="1">
            <a:off x="0" y="5767898"/>
            <a:ext cx="10058400" cy="947227"/>
          </a:xfrm>
          <a:prstGeom prst="rect">
            <a:avLst/>
          </a:prstGeom>
        </p:spPr>
      </p:pic>
      <p:sp>
        <p:nvSpPr>
          <p:cNvPr id="8" name="TextBox 7">
            <a:extLst>
              <a:ext uri="{FF2B5EF4-FFF2-40B4-BE49-F238E27FC236}">
                <a16:creationId xmlns:a16="http://schemas.microsoft.com/office/drawing/2014/main" id="{4D78FDF3-DFC4-A263-FCE9-E64BEA146883}"/>
              </a:ext>
            </a:extLst>
          </p:cNvPr>
          <p:cNvSpPr txBox="1"/>
          <p:nvPr/>
        </p:nvSpPr>
        <p:spPr>
          <a:xfrm>
            <a:off x="157755" y="2462290"/>
            <a:ext cx="9385663" cy="1717393"/>
          </a:xfrm>
          <a:prstGeom prst="rect">
            <a:avLst/>
          </a:prstGeom>
          <a:noFill/>
        </p:spPr>
        <p:txBody>
          <a:bodyPr wrap="square">
            <a:spAutoFit/>
          </a:bodyPr>
          <a:lstStyle/>
          <a:p>
            <a:r>
              <a:rPr lang="en-US" sz="1320">
                <a:solidFill>
                  <a:srgbClr val="231F20"/>
                </a:solidFill>
                <a:latin typeface="Montserrat" pitchFamily="2" charset="77"/>
              </a:rPr>
              <a:t>In our facility, we have a spacious classroom where we conduct comprehensive lectures and practical sessions on equipment operation and performance.
On the training room floor, students receive hands-on guidance from our subject matter experts (SMEs). Subsequently, they engage in a series of adjustments and measurements, gaining practical experience.
This interactive learning environment fosters critical thinking and enables students to apply their knowledge in real-world scenarios by executing </a:t>
            </a:r>
            <a:r>
              <a:rPr lang="en-US" sz="1155">
                <a:solidFill>
                  <a:srgbClr val="231F20"/>
                </a:solidFill>
                <a:latin typeface="Montserrat" pitchFamily="2" charset="77"/>
              </a:rPr>
              <a:t>solutions</a:t>
            </a:r>
            <a:r>
              <a:rPr lang="en-US" sz="1320">
                <a:solidFill>
                  <a:srgbClr val="231F20"/>
                </a:solidFill>
                <a:latin typeface="Montserrat" pitchFamily="2" charset="77"/>
              </a:rPr>
              <a:t> on the equipment.</a:t>
            </a:r>
          </a:p>
        </p:txBody>
      </p:sp>
      <p:pic>
        <p:nvPicPr>
          <p:cNvPr id="11" name="Picture 10" descr="A red and white sign with white circles&#10;&#10;Description automatically generated">
            <a:extLst>
              <a:ext uri="{FF2B5EF4-FFF2-40B4-BE49-F238E27FC236}">
                <a16:creationId xmlns:a16="http://schemas.microsoft.com/office/drawing/2014/main" id="{83C0C9F7-9B58-2F71-D219-7E8FE260CFF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177689" y="4303545"/>
            <a:ext cx="7345794" cy="1582171"/>
          </a:xfrm>
          <a:prstGeom prst="rect">
            <a:avLst/>
          </a:prstGeom>
        </p:spPr>
      </p:pic>
      <p:pic>
        <p:nvPicPr>
          <p:cNvPr id="10" name="Graphic 9">
            <a:extLst>
              <a:ext uri="{FF2B5EF4-FFF2-40B4-BE49-F238E27FC236}">
                <a16:creationId xmlns:a16="http://schemas.microsoft.com/office/drawing/2014/main" id="{EE5073D3-4E29-91B3-86AD-22B2A559E371}"/>
              </a:ext>
            </a:extLst>
          </p:cNvPr>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449403" y="1141281"/>
            <a:ext cx="1178719" cy="1139713"/>
          </a:xfrm>
          <a:prstGeom prst="rect">
            <a:avLst/>
          </a:prstGeom>
        </p:spPr>
      </p:pic>
    </p:spTree>
    <p:extLst>
      <p:ext uri="{BB962C8B-B14F-4D97-AF65-F5344CB8AC3E}">
        <p14:creationId xmlns:p14="http://schemas.microsoft.com/office/powerpoint/2010/main" val="308536688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FE8CDC-B46E-3B4A-15C7-70A52E4734CB}"/>
            </a:ext>
          </a:extLst>
        </p:cNvPr>
        <p:cNvGrpSpPr/>
        <p:nvPr/>
      </p:nvGrpSpPr>
      <p:grpSpPr>
        <a:xfrm>
          <a:off x="0" y="0"/>
          <a:ext cx="0" cy="0"/>
          <a:chOff x="0" y="0"/>
          <a:chExt cx="0" cy="0"/>
        </a:xfrm>
      </p:grpSpPr>
      <p:pic>
        <p:nvPicPr>
          <p:cNvPr id="6" name="Graphic 5">
            <a:extLst>
              <a:ext uri="{FF2B5EF4-FFF2-40B4-BE49-F238E27FC236}">
                <a16:creationId xmlns:a16="http://schemas.microsoft.com/office/drawing/2014/main" id="{B176EEC4-D810-4E2A-A9C3-8CF78B31BE3C}"/>
              </a:ext>
            </a:extLst>
          </p:cNvPr>
          <p:cNvPicPr>
            <a:picLocks noGrp="1" noRot="1" noChangeAspect="1" noMove="1" noResize="1" noEditPoints="1" noAdjustHandles="1" noChangeArrowheads="1" noChangeShapeType="1" noCrop="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flipV="1">
            <a:off x="0" y="5767898"/>
            <a:ext cx="10058400" cy="947227"/>
          </a:xfrm>
          <a:prstGeom prst="rect">
            <a:avLst/>
          </a:prstGeom>
        </p:spPr>
      </p:pic>
      <p:sp>
        <p:nvSpPr>
          <p:cNvPr id="3" name="Rectangle 2">
            <a:extLst>
              <a:ext uri="{FF2B5EF4-FFF2-40B4-BE49-F238E27FC236}">
                <a16:creationId xmlns:a16="http://schemas.microsoft.com/office/drawing/2014/main" id="{B4547520-E5E2-2007-F30F-081A13244AEA}"/>
              </a:ext>
            </a:extLst>
          </p:cNvPr>
          <p:cNvSpPr>
            <a:spLocks noGrp="1" noRot="1" noMove="1" noResize="1" noEditPoints="1" noAdjustHandles="1" noChangeArrowheads="1" noChangeShapeType="1"/>
          </p:cNvSpPr>
          <p:nvPr/>
        </p:nvSpPr>
        <p:spPr>
          <a:xfrm>
            <a:off x="0" y="1057275"/>
            <a:ext cx="10058400" cy="1290387"/>
          </a:xfrm>
          <a:prstGeom prst="rect">
            <a:avLst/>
          </a:prstGeom>
          <a:gradFill>
            <a:gsLst>
              <a:gs pos="0">
                <a:schemeClr val="accent1"/>
              </a:gs>
              <a:gs pos="98165">
                <a:schemeClr val="tx1"/>
              </a:gs>
              <a:gs pos="52000">
                <a:schemeClr val="tx2"/>
              </a:gs>
            </a:gsLst>
            <a:lin ang="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CE969119-0BC4-7991-F192-7E1F6AEBEB95}"/>
              </a:ext>
            </a:extLst>
          </p:cNvPr>
          <p:cNvSpPr>
            <a:spLocks noGrp="1" noRot="1" noMove="1" noResize="1" noEditPoints="1" noAdjustHandles="1" noChangeArrowheads="1" noChangeShapeType="1"/>
          </p:cNvSpPr>
          <p:nvPr/>
        </p:nvSpPr>
        <p:spPr>
          <a:xfrm>
            <a:off x="0" y="1057274"/>
            <a:ext cx="10058400" cy="1290387"/>
          </a:xfrm>
          <a:prstGeom prst="rect">
            <a:avLst/>
          </a:prstGeom>
          <a:blipFill dpi="0" rotWithShape="1">
            <a:blip r:embed="rId5">
              <a:alphaModFix amt="10000"/>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EA8CAA-F8DA-6477-195E-FDCDCC5702BF}"/>
              </a:ext>
            </a:extLst>
          </p:cNvPr>
          <p:cNvSpPr>
            <a:spLocks noGrp="1"/>
          </p:cNvSpPr>
          <p:nvPr>
            <p:ph type="title"/>
          </p:nvPr>
        </p:nvSpPr>
        <p:spPr>
          <a:xfrm>
            <a:off x="2628163" y="1461004"/>
            <a:ext cx="6738722" cy="522634"/>
          </a:xfrm>
        </p:spPr>
        <p:txBody>
          <a:bodyPr>
            <a:normAutofit/>
          </a:bodyPr>
          <a:lstStyle/>
          <a:p>
            <a:r>
              <a:rPr lang="en-US">
                <a:solidFill>
                  <a:schemeClr val="bg1"/>
                </a:solidFill>
              </a:rPr>
              <a:t>Emergency Field Services</a:t>
            </a:r>
          </a:p>
        </p:txBody>
      </p:sp>
      <p:pic>
        <p:nvPicPr>
          <p:cNvPr id="7" name="Graphic 6">
            <a:extLst>
              <a:ext uri="{FF2B5EF4-FFF2-40B4-BE49-F238E27FC236}">
                <a16:creationId xmlns:a16="http://schemas.microsoft.com/office/drawing/2014/main" id="{5611BADF-90DE-3CEB-612E-B5D4044AEC33}"/>
              </a:ext>
            </a:extLst>
          </p:cNvPr>
          <p:cNvPicPr>
            <a:picLocks noGrp="1" noRot="1" noChangeAspect="1" noMove="1" noResize="1" noEditPoints="1" noAdjustHandles="1" noChangeArrowheads="1" noChangeShapeType="1" noCrop="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flipH="1" flipV="1">
            <a:off x="0" y="5767898"/>
            <a:ext cx="10058400" cy="947227"/>
          </a:xfrm>
          <a:prstGeom prst="rect">
            <a:avLst/>
          </a:prstGeom>
        </p:spPr>
      </p:pic>
      <p:sp>
        <p:nvSpPr>
          <p:cNvPr id="10" name="TextBox 9">
            <a:extLst>
              <a:ext uri="{FF2B5EF4-FFF2-40B4-BE49-F238E27FC236}">
                <a16:creationId xmlns:a16="http://schemas.microsoft.com/office/drawing/2014/main" id="{E21C9A2B-7080-4B70-0431-15F091E4EC1B}"/>
              </a:ext>
            </a:extLst>
          </p:cNvPr>
          <p:cNvSpPr txBox="1"/>
          <p:nvPr/>
        </p:nvSpPr>
        <p:spPr>
          <a:xfrm>
            <a:off x="331161" y="2751390"/>
            <a:ext cx="8633182" cy="3617144"/>
          </a:xfrm>
          <a:prstGeom prst="rect">
            <a:avLst/>
          </a:prstGeom>
          <a:noFill/>
        </p:spPr>
        <p:txBody>
          <a:bodyPr wrap="square" rtlCol="0">
            <a:spAutoFit/>
          </a:bodyPr>
          <a:lstStyle/>
          <a:p>
            <a:pPr algn="l" rtl="0" fontAlgn="base"/>
            <a:r>
              <a:rPr lang="en-US" sz="1485">
                <a:solidFill>
                  <a:srgbClr val="231F20"/>
                </a:solidFill>
                <a:latin typeface="Montserrat" pitchFamily="2" charset="77"/>
              </a:rPr>
              <a:t>We are the largest Seamer SME Crew in North America, providing comprehensive equipment servicing.
By enrolling in this program, you will enhance your equipment knowledge and capabilities with the maintenance staff at each facility.
Our staff is strategically located throughout the United States, and we are actively expanding our team. </a:t>
            </a:r>
          </a:p>
          <a:p>
            <a:pPr algn="l" rtl="0" fontAlgn="base"/>
            <a:r>
              <a:rPr lang="en-US" sz="1485">
                <a:solidFill>
                  <a:srgbClr val="231F20"/>
                </a:solidFill>
                <a:latin typeface="Montserrat" pitchFamily="2" charset="77"/>
              </a:rPr>
              <a:t>​</a:t>
            </a:r>
          </a:p>
          <a:p>
            <a:pPr algn="l" rtl="0" fontAlgn="base"/>
            <a:r>
              <a:rPr lang="en-US" sz="1485">
                <a:solidFill>
                  <a:srgbClr val="231F20"/>
                </a:solidFill>
                <a:latin typeface="Montserrat" pitchFamily="2" charset="77"/>
              </a:rPr>
              <a:t>​</a:t>
            </a:r>
          </a:p>
          <a:p>
            <a:pPr algn="l" rtl="0" fontAlgn="base"/>
            <a:endParaRPr lang="en-US" sz="1485">
              <a:solidFill>
                <a:srgbClr val="231F20"/>
              </a:solidFill>
              <a:latin typeface="Montserrat" pitchFamily="2" charset="77"/>
            </a:endParaRPr>
          </a:p>
          <a:p>
            <a:pPr algn="l" rtl="0" fontAlgn="base"/>
            <a:endParaRPr lang="en-US" b="0" i="0" u="none" strike="noStrike">
              <a:solidFill>
                <a:srgbClr val="231F20"/>
              </a:solidFill>
              <a:effectLst/>
              <a:latin typeface="Arial" panose="020B0604020202020204" pitchFamily="34" charset="0"/>
            </a:endParaRPr>
          </a:p>
          <a:p>
            <a:pPr algn="l" rtl="0" fontAlgn="base"/>
            <a:r>
              <a:rPr lang="en-US" sz="1485">
                <a:solidFill>
                  <a:srgbClr val="231F20"/>
                </a:solidFill>
                <a:latin typeface="Montserrat" pitchFamily="2" charset="77"/>
              </a:rPr>
              <a:t>​</a:t>
            </a:r>
            <a:endParaRPr lang="en-US" b="0" i="0" u="none" strike="noStrike">
              <a:solidFill>
                <a:srgbClr val="231F20"/>
              </a:solidFill>
              <a:effectLst/>
              <a:latin typeface="Arial" panose="020B0604020202020204" pitchFamily="34" charset="0"/>
            </a:endParaRPr>
          </a:p>
          <a:p>
            <a:pPr algn="l" rtl="0" fontAlgn="base"/>
            <a:r>
              <a:rPr lang="en-US" sz="1485">
                <a:solidFill>
                  <a:srgbClr val="231F20"/>
                </a:solidFill>
                <a:latin typeface="Montserrat" pitchFamily="2" charset="77"/>
              </a:rPr>
              <a:t>​</a:t>
            </a:r>
            <a:endParaRPr lang="en-US" b="0" i="0" u="none" strike="noStrike">
              <a:solidFill>
                <a:srgbClr val="231F20"/>
              </a:solidFill>
              <a:effectLst/>
              <a:latin typeface="Segoe UI" panose="020B0502040204020203" pitchFamily="34" charset="0"/>
            </a:endParaRPr>
          </a:p>
          <a:p>
            <a:endParaRPr lang="en-US"/>
          </a:p>
        </p:txBody>
      </p:sp>
      <p:pic>
        <p:nvPicPr>
          <p:cNvPr id="9" name="Graphic 8">
            <a:extLst>
              <a:ext uri="{FF2B5EF4-FFF2-40B4-BE49-F238E27FC236}">
                <a16:creationId xmlns:a16="http://schemas.microsoft.com/office/drawing/2014/main" id="{260C8DF9-CD20-9948-759E-52E36452C288}"/>
              </a:ext>
            </a:extLst>
          </p:cNvPr>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394935" y="1132611"/>
            <a:ext cx="1178719" cy="1139713"/>
          </a:xfrm>
          <a:prstGeom prst="rect">
            <a:avLst/>
          </a:prstGeom>
        </p:spPr>
      </p:pic>
      <p:pic>
        <p:nvPicPr>
          <p:cNvPr id="12" name="Graphic 11" descr="Alarm Ringing with solid fill">
            <a:extLst>
              <a:ext uri="{FF2B5EF4-FFF2-40B4-BE49-F238E27FC236}">
                <a16:creationId xmlns:a16="http://schemas.microsoft.com/office/drawing/2014/main" id="{7D9511B4-E1B1-E829-015B-6F89E781C620}"/>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rot="20103159">
            <a:off x="1196463" y="5105906"/>
            <a:ext cx="754380" cy="754380"/>
          </a:xfrm>
          <a:prstGeom prst="rect">
            <a:avLst/>
          </a:prstGeom>
        </p:spPr>
      </p:pic>
      <p:pic>
        <p:nvPicPr>
          <p:cNvPr id="15" name="Graphic 14" descr="Ambulance with solid fill">
            <a:extLst>
              <a:ext uri="{FF2B5EF4-FFF2-40B4-BE49-F238E27FC236}">
                <a16:creationId xmlns:a16="http://schemas.microsoft.com/office/drawing/2014/main" id="{3C681D2B-72CF-D383-BF84-C8B59D6A4CB3}"/>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4643865" y="5105906"/>
            <a:ext cx="754380" cy="754380"/>
          </a:xfrm>
          <a:prstGeom prst="rect">
            <a:avLst/>
          </a:prstGeom>
        </p:spPr>
      </p:pic>
      <p:pic>
        <p:nvPicPr>
          <p:cNvPr id="19" name="Graphic 18" descr="Fireworks with solid fill">
            <a:extLst>
              <a:ext uri="{FF2B5EF4-FFF2-40B4-BE49-F238E27FC236}">
                <a16:creationId xmlns:a16="http://schemas.microsoft.com/office/drawing/2014/main" id="{294B0B4B-6684-86C8-F344-5CBD431C648B}"/>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7991069" y="4938120"/>
            <a:ext cx="754380" cy="754380"/>
          </a:xfrm>
          <a:prstGeom prst="rect">
            <a:avLst/>
          </a:prstGeom>
        </p:spPr>
      </p:pic>
    </p:spTree>
    <p:extLst>
      <p:ext uri="{BB962C8B-B14F-4D97-AF65-F5344CB8AC3E}">
        <p14:creationId xmlns:p14="http://schemas.microsoft.com/office/powerpoint/2010/main" val="370261570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2" name="Picture 4" descr="Packaging line, Anzahl verfügbar speichern super verkaufen - alien-story.com">
            <a:extLst>
              <a:ext uri="{FF2B5EF4-FFF2-40B4-BE49-F238E27FC236}">
                <a16:creationId xmlns:a16="http://schemas.microsoft.com/office/drawing/2014/main" id="{516589AB-4B5E-C62B-55FA-ED704647AFF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flipH="1">
            <a:off x="5029200" y="2687267"/>
            <a:ext cx="4836676" cy="3203203"/>
          </a:xfrm>
          <a:prstGeom prst="rect">
            <a:avLst/>
          </a:prstGeom>
          <a:noFill/>
          <a:effectLst>
            <a:softEdge rad="114493"/>
          </a:effectLst>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73DBE6A5-EF36-3088-1461-09B81D737E14}"/>
              </a:ext>
            </a:extLst>
          </p:cNvPr>
          <p:cNvSpPr>
            <a:spLocks noGrp="1" noRot="1" noMove="1" noResize="1" noEditPoints="1" noAdjustHandles="1" noChangeArrowheads="1" noChangeShapeType="1"/>
          </p:cNvSpPr>
          <p:nvPr/>
        </p:nvSpPr>
        <p:spPr>
          <a:xfrm>
            <a:off x="0" y="1057275"/>
            <a:ext cx="10058400" cy="1290387"/>
          </a:xfrm>
          <a:prstGeom prst="rect">
            <a:avLst/>
          </a:prstGeom>
          <a:gradFill>
            <a:gsLst>
              <a:gs pos="0">
                <a:schemeClr val="accent1"/>
              </a:gs>
              <a:gs pos="98165">
                <a:schemeClr val="tx1"/>
              </a:gs>
              <a:gs pos="52000">
                <a:schemeClr val="tx2"/>
              </a:gs>
            </a:gsLst>
            <a:lin ang="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31274D26-36B6-CF50-BEE1-556B10B2E3A1}"/>
              </a:ext>
            </a:extLst>
          </p:cNvPr>
          <p:cNvSpPr>
            <a:spLocks noGrp="1" noRot="1" noMove="1" noResize="1" noEditPoints="1" noAdjustHandles="1" noChangeArrowheads="1" noChangeShapeType="1"/>
          </p:cNvSpPr>
          <p:nvPr/>
        </p:nvSpPr>
        <p:spPr>
          <a:xfrm>
            <a:off x="0" y="1057275"/>
            <a:ext cx="10058400" cy="1290387"/>
          </a:xfrm>
          <a:prstGeom prst="rect">
            <a:avLst/>
          </a:prstGeom>
          <a:blipFill dpi="0" rotWithShape="1">
            <a:blip r:embed="rId4">
              <a:alphaModFix amt="10000"/>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D91FC3-4D48-8A97-027D-78DDD256F9FF}"/>
              </a:ext>
            </a:extLst>
          </p:cNvPr>
          <p:cNvSpPr>
            <a:spLocks noGrp="1"/>
          </p:cNvSpPr>
          <p:nvPr>
            <p:ph type="title"/>
          </p:nvPr>
        </p:nvSpPr>
        <p:spPr>
          <a:xfrm>
            <a:off x="406969" y="1461004"/>
            <a:ext cx="8959917" cy="522634"/>
          </a:xfrm>
        </p:spPr>
        <p:txBody>
          <a:bodyPr>
            <a:normAutofit/>
          </a:bodyPr>
          <a:lstStyle/>
          <a:p>
            <a:r>
              <a:rPr lang="en-US">
                <a:solidFill>
                  <a:schemeClr val="bg1"/>
                </a:solidFill>
              </a:rPr>
              <a:t>Packaging Engineering Solutions</a:t>
            </a:r>
          </a:p>
        </p:txBody>
      </p:sp>
      <p:pic>
        <p:nvPicPr>
          <p:cNvPr id="12" name="Graphic 11">
            <a:extLst>
              <a:ext uri="{FF2B5EF4-FFF2-40B4-BE49-F238E27FC236}">
                <a16:creationId xmlns:a16="http://schemas.microsoft.com/office/drawing/2014/main" id="{71DE22BD-8621-0345-C168-E573B0168799}"/>
              </a:ext>
            </a:extLst>
          </p:cNvPr>
          <p:cNvPicPr>
            <a:picLocks noGrp="1" noRot="1" noChangeAspect="1" noMove="1" noResize="1" noEditPoints="1" noAdjustHandles="1" noChangeArrowheads="1" noChangeShapeType="1" noCrop="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flipH="1" flipV="1">
            <a:off x="0" y="5767898"/>
            <a:ext cx="10058400" cy="947227"/>
          </a:xfrm>
          <a:prstGeom prst="rect">
            <a:avLst/>
          </a:prstGeom>
        </p:spPr>
      </p:pic>
      <p:graphicFrame>
        <p:nvGraphicFramePr>
          <p:cNvPr id="7175" name="TextBox 8">
            <a:extLst>
              <a:ext uri="{FF2B5EF4-FFF2-40B4-BE49-F238E27FC236}">
                <a16:creationId xmlns:a16="http://schemas.microsoft.com/office/drawing/2014/main" id="{ACD58F5C-A24A-37BD-3C6F-F10B3708616C}"/>
              </a:ext>
            </a:extLst>
          </p:cNvPr>
          <p:cNvGraphicFramePr/>
          <p:nvPr/>
        </p:nvGraphicFramePr>
        <p:xfrm>
          <a:off x="406969" y="2628162"/>
          <a:ext cx="4429708" cy="2751599"/>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62617119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Free Gantt Chart Project Plan Templates | Smartsheet">
            <a:extLst>
              <a:ext uri="{FF2B5EF4-FFF2-40B4-BE49-F238E27FC236}">
                <a16:creationId xmlns:a16="http://schemas.microsoft.com/office/drawing/2014/main" id="{1C2466EB-24FC-CF54-89CC-DFEC876F107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06991" y="2903478"/>
            <a:ext cx="3651410" cy="2416374"/>
          </a:xfrm>
          <a:prstGeom prst="rect">
            <a:avLst/>
          </a:prstGeom>
          <a:noFill/>
          <a:effectLst>
            <a:softEdge rad="208491"/>
          </a:effectLst>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73DBE6A5-EF36-3088-1461-09B81D737E14}"/>
              </a:ext>
            </a:extLst>
          </p:cNvPr>
          <p:cNvSpPr>
            <a:spLocks noGrp="1" noRot="1" noMove="1" noResize="1" noEditPoints="1" noAdjustHandles="1" noChangeArrowheads="1" noChangeShapeType="1"/>
          </p:cNvSpPr>
          <p:nvPr/>
        </p:nvSpPr>
        <p:spPr>
          <a:xfrm>
            <a:off x="0" y="1057275"/>
            <a:ext cx="10058400" cy="1290387"/>
          </a:xfrm>
          <a:prstGeom prst="rect">
            <a:avLst/>
          </a:prstGeom>
          <a:gradFill>
            <a:gsLst>
              <a:gs pos="0">
                <a:schemeClr val="accent1"/>
              </a:gs>
              <a:gs pos="98165">
                <a:schemeClr val="tx1"/>
              </a:gs>
              <a:gs pos="52000">
                <a:schemeClr val="tx2"/>
              </a:gs>
            </a:gsLst>
            <a:lin ang="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31274D26-36B6-CF50-BEE1-556B10B2E3A1}"/>
              </a:ext>
            </a:extLst>
          </p:cNvPr>
          <p:cNvSpPr>
            <a:spLocks noGrp="1" noRot="1" noMove="1" noResize="1" noEditPoints="1" noAdjustHandles="1" noChangeArrowheads="1" noChangeShapeType="1"/>
          </p:cNvSpPr>
          <p:nvPr/>
        </p:nvSpPr>
        <p:spPr>
          <a:xfrm>
            <a:off x="0" y="1057275"/>
            <a:ext cx="10058400" cy="1290387"/>
          </a:xfrm>
          <a:prstGeom prst="rect">
            <a:avLst/>
          </a:prstGeom>
          <a:blipFill dpi="0" rotWithShape="1">
            <a:blip r:embed="rId4">
              <a:alphaModFix amt="10000"/>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D91FC3-4D48-8A97-027D-78DDD256F9FF}"/>
              </a:ext>
            </a:extLst>
          </p:cNvPr>
          <p:cNvSpPr>
            <a:spLocks noGrp="1"/>
          </p:cNvSpPr>
          <p:nvPr>
            <p:ph type="title"/>
          </p:nvPr>
        </p:nvSpPr>
        <p:spPr>
          <a:xfrm>
            <a:off x="406969" y="1461004"/>
            <a:ext cx="8959917" cy="522634"/>
          </a:xfrm>
        </p:spPr>
        <p:txBody>
          <a:bodyPr>
            <a:normAutofit/>
          </a:bodyPr>
          <a:lstStyle/>
          <a:p>
            <a:r>
              <a:rPr lang="en-US">
                <a:solidFill>
                  <a:schemeClr val="bg1"/>
                </a:solidFill>
              </a:rPr>
              <a:t>Contract Project Management</a:t>
            </a:r>
          </a:p>
        </p:txBody>
      </p:sp>
      <p:sp>
        <p:nvSpPr>
          <p:cNvPr id="9" name="TextBox 8">
            <a:extLst>
              <a:ext uri="{FF2B5EF4-FFF2-40B4-BE49-F238E27FC236}">
                <a16:creationId xmlns:a16="http://schemas.microsoft.com/office/drawing/2014/main" id="{EF83ECB2-F29F-9B83-37E7-2161E3E1072E}"/>
              </a:ext>
            </a:extLst>
          </p:cNvPr>
          <p:cNvSpPr txBox="1"/>
          <p:nvPr/>
        </p:nvSpPr>
        <p:spPr>
          <a:xfrm>
            <a:off x="472625" y="2455432"/>
            <a:ext cx="6559260" cy="3545586"/>
          </a:xfrm>
          <a:prstGeom prst="rect">
            <a:avLst/>
          </a:prstGeom>
          <a:noFill/>
        </p:spPr>
        <p:txBody>
          <a:bodyPr wrap="square" rtlCol="0">
            <a:spAutoFit/>
          </a:bodyPr>
          <a:lstStyle/>
          <a:p>
            <a:pPr algn="l"/>
            <a:endParaRPr lang="en-US" sz="1320"/>
          </a:p>
          <a:p>
            <a:pPr algn="l"/>
            <a:r>
              <a:rPr lang="en-US" sz="1320"/>
              <a:t>Efficiently manage your projects with our expert oversight. Our Contract Project Management Services ensure:</a:t>
            </a:r>
          </a:p>
          <a:p>
            <a:pPr algn="l"/>
            <a:endParaRPr lang="en-US" sz="1320"/>
          </a:p>
          <a:p>
            <a:pPr marL="612934" lvl="1" indent="-235744">
              <a:buFont typeface="Arial" panose="020B0604020202020204" pitchFamily="34" charset="0"/>
              <a:buChar char="•"/>
            </a:pPr>
            <a:r>
              <a:rPr lang="en-US" sz="1320" b="1"/>
              <a:t>Strategic Planning</a:t>
            </a:r>
            <a:r>
              <a:rPr lang="en-US" sz="1320"/>
              <a:t>: Define scope, allocate resources, and plan milestones.</a:t>
            </a:r>
          </a:p>
          <a:p>
            <a:pPr marL="612934" lvl="1" indent="-235744">
              <a:buFont typeface="Arial" panose="020B0604020202020204" pitchFamily="34" charset="0"/>
              <a:buChar char="•"/>
            </a:pPr>
            <a:r>
              <a:rPr lang="en-US" sz="1320" b="1"/>
              <a:t>Risk Mitigation</a:t>
            </a:r>
            <a:r>
              <a:rPr lang="en-US" sz="1320"/>
              <a:t>: Proactively assess and mitigate risks for seamless execution.</a:t>
            </a:r>
          </a:p>
          <a:p>
            <a:pPr marL="612934" lvl="1" indent="-235744">
              <a:buFont typeface="Arial" panose="020B0604020202020204" pitchFamily="34" charset="0"/>
              <a:buChar char="•"/>
            </a:pPr>
            <a:r>
              <a:rPr lang="en-US" sz="1320" b="1"/>
              <a:t>Transparent Communication</a:t>
            </a:r>
            <a:r>
              <a:rPr lang="en-US" sz="1320"/>
              <a:t>: Keep stakeholders informed and aligned with project goals.</a:t>
            </a:r>
          </a:p>
          <a:p>
            <a:pPr marL="612934" lvl="1" indent="-235744">
              <a:buFont typeface="Arial" panose="020B0604020202020204" pitchFamily="34" charset="0"/>
              <a:buChar char="•"/>
            </a:pPr>
            <a:r>
              <a:rPr lang="en-US" sz="1320" b="1"/>
              <a:t>Cost Control</a:t>
            </a:r>
            <a:r>
              <a:rPr lang="en-US" sz="1320"/>
              <a:t>: Monitor budgets rigorously to prevent overruns.</a:t>
            </a:r>
          </a:p>
          <a:p>
            <a:pPr marL="612934" lvl="1" indent="-235744">
              <a:buFont typeface="Arial" panose="020B0604020202020204" pitchFamily="34" charset="0"/>
              <a:buChar char="•"/>
            </a:pPr>
            <a:r>
              <a:rPr lang="en-US" sz="1320" b="1"/>
              <a:t>Efficient Timelines</a:t>
            </a:r>
            <a:r>
              <a:rPr lang="en-US" sz="1320"/>
              <a:t>: Adherence to strict timelines for on-time project completion.</a:t>
            </a:r>
          </a:p>
          <a:p>
            <a:pPr marL="612934" lvl="1" indent="-235744">
              <a:buFont typeface="Arial" panose="020B0604020202020204" pitchFamily="34" charset="0"/>
              <a:buChar char="•"/>
            </a:pPr>
            <a:r>
              <a:rPr lang="en-US" sz="1320" b="1"/>
              <a:t>Quality Assurance</a:t>
            </a:r>
            <a:r>
              <a:rPr lang="en-US" sz="1320"/>
              <a:t>: Robust protocols for high-quality deliverables.</a:t>
            </a:r>
          </a:p>
          <a:p>
            <a:pPr algn="l"/>
            <a:endParaRPr lang="en-US" sz="1320"/>
          </a:p>
          <a:p>
            <a:pPr algn="l"/>
            <a:r>
              <a:rPr lang="en-US" sz="1320"/>
              <a:t>Benefit from efficient execution, cost savings, and successful project outcomes.</a:t>
            </a:r>
          </a:p>
          <a:p>
            <a:br>
              <a:rPr lang="en-US" sz="1320"/>
            </a:br>
            <a:endParaRPr lang="en-US" sz="1320"/>
          </a:p>
        </p:txBody>
      </p:sp>
      <p:pic>
        <p:nvPicPr>
          <p:cNvPr id="12" name="Graphic 11">
            <a:extLst>
              <a:ext uri="{FF2B5EF4-FFF2-40B4-BE49-F238E27FC236}">
                <a16:creationId xmlns:a16="http://schemas.microsoft.com/office/drawing/2014/main" id="{71DE22BD-8621-0345-C168-E573B0168799}"/>
              </a:ext>
            </a:extLst>
          </p:cNvPr>
          <p:cNvPicPr>
            <a:picLocks noGrp="1" noRot="1" noChangeAspect="1" noMove="1" noResize="1" noEditPoints="1" noAdjustHandles="1" noChangeArrowheads="1" noChangeShapeType="1" noCrop="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flipH="1" flipV="1">
            <a:off x="0" y="5767898"/>
            <a:ext cx="10058400" cy="947227"/>
          </a:xfrm>
          <a:prstGeom prst="rect">
            <a:avLst/>
          </a:prstGeom>
        </p:spPr>
      </p:pic>
    </p:spTree>
    <p:extLst>
      <p:ext uri="{BB962C8B-B14F-4D97-AF65-F5344CB8AC3E}">
        <p14:creationId xmlns:p14="http://schemas.microsoft.com/office/powerpoint/2010/main" val="79800665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Procurement animated word cloud, text de... | Stock Video | Pond5">
            <a:extLst>
              <a:ext uri="{FF2B5EF4-FFF2-40B4-BE49-F238E27FC236}">
                <a16:creationId xmlns:a16="http://schemas.microsoft.com/office/drawing/2014/main" id="{80F1E665-DBA2-CED7-BBBB-58F91EFA729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2879522"/>
            <a:ext cx="4514483" cy="2543159"/>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73DBE6A5-EF36-3088-1461-09B81D737E14}"/>
              </a:ext>
            </a:extLst>
          </p:cNvPr>
          <p:cNvSpPr>
            <a:spLocks noGrp="1" noRot="1" noMove="1" noResize="1" noEditPoints="1" noAdjustHandles="1" noChangeArrowheads="1" noChangeShapeType="1"/>
          </p:cNvSpPr>
          <p:nvPr/>
        </p:nvSpPr>
        <p:spPr>
          <a:xfrm>
            <a:off x="0" y="1057275"/>
            <a:ext cx="10058400" cy="1290387"/>
          </a:xfrm>
          <a:prstGeom prst="rect">
            <a:avLst/>
          </a:prstGeom>
          <a:gradFill>
            <a:gsLst>
              <a:gs pos="0">
                <a:schemeClr val="accent1"/>
              </a:gs>
              <a:gs pos="98165">
                <a:schemeClr val="tx1"/>
              </a:gs>
              <a:gs pos="52000">
                <a:schemeClr val="tx2"/>
              </a:gs>
            </a:gsLst>
            <a:lin ang="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31274D26-36B6-CF50-BEE1-556B10B2E3A1}"/>
              </a:ext>
            </a:extLst>
          </p:cNvPr>
          <p:cNvSpPr>
            <a:spLocks noGrp="1" noRot="1" noMove="1" noResize="1" noEditPoints="1" noAdjustHandles="1" noChangeArrowheads="1" noChangeShapeType="1"/>
          </p:cNvSpPr>
          <p:nvPr/>
        </p:nvSpPr>
        <p:spPr>
          <a:xfrm>
            <a:off x="0" y="1057275"/>
            <a:ext cx="10058400" cy="1290387"/>
          </a:xfrm>
          <a:prstGeom prst="rect">
            <a:avLst/>
          </a:prstGeom>
          <a:blipFill dpi="0" rotWithShape="1">
            <a:blip r:embed="rId4">
              <a:alphaModFix amt="10000"/>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D91FC3-4D48-8A97-027D-78DDD256F9FF}"/>
              </a:ext>
            </a:extLst>
          </p:cNvPr>
          <p:cNvSpPr>
            <a:spLocks noGrp="1"/>
          </p:cNvSpPr>
          <p:nvPr>
            <p:ph type="title"/>
          </p:nvPr>
        </p:nvSpPr>
        <p:spPr>
          <a:xfrm>
            <a:off x="406969" y="1461004"/>
            <a:ext cx="8959917" cy="522634"/>
          </a:xfrm>
        </p:spPr>
        <p:txBody>
          <a:bodyPr>
            <a:normAutofit/>
          </a:bodyPr>
          <a:lstStyle/>
          <a:p>
            <a:r>
              <a:rPr lang="en-US">
                <a:solidFill>
                  <a:schemeClr val="bg1"/>
                </a:solidFill>
              </a:rPr>
              <a:t>Product Procurement</a:t>
            </a:r>
          </a:p>
        </p:txBody>
      </p:sp>
      <p:sp>
        <p:nvSpPr>
          <p:cNvPr id="9" name="TextBox 8">
            <a:extLst>
              <a:ext uri="{FF2B5EF4-FFF2-40B4-BE49-F238E27FC236}">
                <a16:creationId xmlns:a16="http://schemas.microsoft.com/office/drawing/2014/main" id="{EF83ECB2-F29F-9B83-37E7-2161E3E1072E}"/>
              </a:ext>
            </a:extLst>
          </p:cNvPr>
          <p:cNvSpPr txBox="1"/>
          <p:nvPr/>
        </p:nvSpPr>
        <p:spPr>
          <a:xfrm>
            <a:off x="4072783" y="2533864"/>
            <a:ext cx="5469255" cy="3545586"/>
          </a:xfrm>
          <a:prstGeom prst="rect">
            <a:avLst/>
          </a:prstGeom>
          <a:noFill/>
        </p:spPr>
        <p:txBody>
          <a:bodyPr wrap="square" rtlCol="0">
            <a:spAutoFit/>
          </a:bodyPr>
          <a:lstStyle/>
          <a:p>
            <a:pPr algn="l"/>
            <a:r>
              <a:rPr lang="en-US" sz="1320"/>
              <a:t>Optimize your supply chain with our Product Procurement Solutions:</a:t>
            </a:r>
          </a:p>
          <a:p>
            <a:pPr marL="612934" lvl="1" indent="-235744">
              <a:buFont typeface="Arial" panose="020B0604020202020204" pitchFamily="34" charset="0"/>
              <a:buChar char="•"/>
            </a:pPr>
            <a:r>
              <a:rPr lang="en-US" sz="1320"/>
              <a:t>Vendor Management: Efficient selection and management of reliable suppliers.</a:t>
            </a:r>
          </a:p>
          <a:p>
            <a:pPr marL="612934" lvl="1" indent="-235744">
              <a:buFont typeface="Arial" panose="020B0604020202020204" pitchFamily="34" charset="0"/>
              <a:buChar char="•"/>
            </a:pPr>
            <a:r>
              <a:rPr lang="en-US" sz="1320"/>
              <a:t>Cost-effective Sourcing: Strategic sourcing to maximize value and minimize costs.</a:t>
            </a:r>
          </a:p>
          <a:p>
            <a:pPr marL="612934" lvl="1" indent="-235744">
              <a:buFont typeface="Arial" panose="020B0604020202020204" pitchFamily="34" charset="0"/>
              <a:buChar char="•"/>
            </a:pPr>
            <a:r>
              <a:rPr lang="en-US" sz="1320"/>
              <a:t>Supply Chain Visibility: Enhanced visibility for informed decision-making.</a:t>
            </a:r>
          </a:p>
          <a:p>
            <a:pPr marL="612934" lvl="1" indent="-235744">
              <a:buFont typeface="Arial" panose="020B0604020202020204" pitchFamily="34" charset="0"/>
              <a:buChar char="•"/>
            </a:pPr>
            <a:r>
              <a:rPr lang="en-US" sz="1320"/>
              <a:t>Quality Assurance: Rigorous quality checks to ensure product integrity.</a:t>
            </a:r>
          </a:p>
          <a:p>
            <a:pPr marL="612934" lvl="1" indent="-235744">
              <a:buFont typeface="Arial" panose="020B0604020202020204" pitchFamily="34" charset="0"/>
              <a:buChar char="•"/>
            </a:pPr>
            <a:r>
              <a:rPr lang="en-US" sz="1320"/>
              <a:t>Timely Delivery: Streamlined processes for on-time delivery.</a:t>
            </a:r>
          </a:p>
          <a:p>
            <a:pPr marL="612934" lvl="1" indent="-235744">
              <a:buFont typeface="Arial" panose="020B0604020202020204" pitchFamily="34" charset="0"/>
              <a:buChar char="•"/>
            </a:pPr>
            <a:r>
              <a:rPr lang="en-US" sz="1320"/>
              <a:t>Risk Mitigation: Proactive strategies to address potential disruptions.</a:t>
            </a:r>
          </a:p>
          <a:p>
            <a:pPr marL="612934" lvl="1" indent="-235744">
              <a:buFont typeface="Arial" panose="020B0604020202020204" pitchFamily="34" charset="0"/>
              <a:buChar char="•"/>
            </a:pPr>
            <a:endParaRPr lang="en-US" sz="1320"/>
          </a:p>
          <a:p>
            <a:pPr algn="l"/>
            <a:r>
              <a:rPr lang="en-US" sz="1320"/>
              <a:t>Transform your procurement processes for enhanced efficiency and reliability.</a:t>
            </a:r>
          </a:p>
          <a:p>
            <a:br>
              <a:rPr lang="en-US" sz="1320"/>
            </a:br>
            <a:endParaRPr lang="en-US" sz="1320"/>
          </a:p>
        </p:txBody>
      </p:sp>
      <p:pic>
        <p:nvPicPr>
          <p:cNvPr id="12" name="Graphic 11">
            <a:extLst>
              <a:ext uri="{FF2B5EF4-FFF2-40B4-BE49-F238E27FC236}">
                <a16:creationId xmlns:a16="http://schemas.microsoft.com/office/drawing/2014/main" id="{71DE22BD-8621-0345-C168-E573B0168799}"/>
              </a:ext>
            </a:extLst>
          </p:cNvPr>
          <p:cNvPicPr>
            <a:picLocks noGrp="1" noRot="1" noChangeAspect="1" noMove="1" noResize="1" noEditPoints="1" noAdjustHandles="1" noChangeArrowheads="1" noChangeShapeType="1" noCrop="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flipH="1" flipV="1">
            <a:off x="0" y="5767898"/>
            <a:ext cx="10058400" cy="947227"/>
          </a:xfrm>
          <a:prstGeom prst="rect">
            <a:avLst/>
          </a:prstGeom>
        </p:spPr>
      </p:pic>
    </p:spTree>
    <p:extLst>
      <p:ext uri="{BB962C8B-B14F-4D97-AF65-F5344CB8AC3E}">
        <p14:creationId xmlns:p14="http://schemas.microsoft.com/office/powerpoint/2010/main" val="108069387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3DBE6A5-EF36-3088-1461-09B81D737E14}"/>
              </a:ext>
            </a:extLst>
          </p:cNvPr>
          <p:cNvSpPr>
            <a:spLocks noGrp="1" noRot="1" noMove="1" noResize="1" noEditPoints="1" noAdjustHandles="1" noChangeArrowheads="1" noChangeShapeType="1"/>
          </p:cNvSpPr>
          <p:nvPr/>
        </p:nvSpPr>
        <p:spPr>
          <a:xfrm>
            <a:off x="0" y="1057275"/>
            <a:ext cx="10058400" cy="1290387"/>
          </a:xfrm>
          <a:prstGeom prst="rect">
            <a:avLst/>
          </a:prstGeom>
          <a:gradFill>
            <a:gsLst>
              <a:gs pos="0">
                <a:schemeClr val="accent1"/>
              </a:gs>
              <a:gs pos="98165">
                <a:schemeClr val="tx1"/>
              </a:gs>
              <a:gs pos="52000">
                <a:schemeClr val="tx2"/>
              </a:gs>
            </a:gsLst>
            <a:lin ang="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31274D26-36B6-CF50-BEE1-556B10B2E3A1}"/>
              </a:ext>
            </a:extLst>
          </p:cNvPr>
          <p:cNvSpPr>
            <a:spLocks noGrp="1" noRot="1" noMove="1" noResize="1" noEditPoints="1" noAdjustHandles="1" noChangeArrowheads="1" noChangeShapeType="1"/>
          </p:cNvSpPr>
          <p:nvPr/>
        </p:nvSpPr>
        <p:spPr>
          <a:xfrm>
            <a:off x="0" y="1057275"/>
            <a:ext cx="10058400" cy="1290387"/>
          </a:xfrm>
          <a:prstGeom prst="rect">
            <a:avLst/>
          </a:prstGeom>
          <a:blipFill dpi="0" rotWithShape="1">
            <a:blip r:embed="rId3">
              <a:alphaModFix amt="10000"/>
            </a:blip>
            <a:srcRect/>
            <a:stretch>
              <a:fillRect/>
            </a:stretch>
          </a:blipFill>
          <a:effectLst>
            <a:softEdge rad="37213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D91FC3-4D48-8A97-027D-78DDD256F9FF}"/>
              </a:ext>
            </a:extLst>
          </p:cNvPr>
          <p:cNvSpPr>
            <a:spLocks noGrp="1"/>
          </p:cNvSpPr>
          <p:nvPr>
            <p:ph type="title"/>
          </p:nvPr>
        </p:nvSpPr>
        <p:spPr>
          <a:xfrm>
            <a:off x="406969" y="1461004"/>
            <a:ext cx="8959917" cy="522634"/>
          </a:xfrm>
        </p:spPr>
        <p:txBody>
          <a:bodyPr>
            <a:normAutofit/>
          </a:bodyPr>
          <a:lstStyle/>
          <a:p>
            <a:r>
              <a:rPr lang="en-US">
                <a:solidFill>
                  <a:schemeClr val="bg1"/>
                </a:solidFill>
              </a:rPr>
              <a:t>Competence Evaluations</a:t>
            </a:r>
          </a:p>
        </p:txBody>
      </p:sp>
      <p:sp>
        <p:nvSpPr>
          <p:cNvPr id="9" name="TextBox 8">
            <a:extLst>
              <a:ext uri="{FF2B5EF4-FFF2-40B4-BE49-F238E27FC236}">
                <a16:creationId xmlns:a16="http://schemas.microsoft.com/office/drawing/2014/main" id="{EF83ECB2-F29F-9B83-37E7-2161E3E1072E}"/>
              </a:ext>
            </a:extLst>
          </p:cNvPr>
          <p:cNvSpPr txBox="1"/>
          <p:nvPr/>
        </p:nvSpPr>
        <p:spPr>
          <a:xfrm>
            <a:off x="406968" y="2628162"/>
            <a:ext cx="5469255" cy="3416320"/>
          </a:xfrm>
          <a:prstGeom prst="rect">
            <a:avLst/>
          </a:prstGeom>
          <a:noFill/>
        </p:spPr>
        <p:txBody>
          <a:bodyPr wrap="square" rtlCol="0">
            <a:spAutoFit/>
          </a:bodyPr>
          <a:lstStyle/>
          <a:p>
            <a:pPr algn="l"/>
            <a:endParaRPr lang="en-US" b="0" i="0" u="none" strike="noStrike">
              <a:effectLst/>
            </a:endParaRPr>
          </a:p>
          <a:p>
            <a:pPr algn="l"/>
            <a:r>
              <a:rPr lang="en-US" b="0" i="0" u="none" strike="noStrike">
                <a:solidFill>
                  <a:srgbClr val="000000"/>
                </a:solidFill>
                <a:effectLst/>
                <a:latin typeface="proxima-nova"/>
              </a:rPr>
              <a:t>Do you have a complete overview of your team's skills?</a:t>
            </a:r>
          </a:p>
          <a:p>
            <a:pPr algn="l"/>
            <a:r>
              <a:rPr lang="en-US" b="0" i="0" u="none" strike="noStrike">
                <a:solidFill>
                  <a:srgbClr val="000000"/>
                </a:solidFill>
                <a:effectLst/>
                <a:latin typeface="proxima-nova"/>
              </a:rPr>
              <a:t>With our competence-audit process, </a:t>
            </a:r>
            <a:r>
              <a:rPr lang="en-US" sz="1485" b="1">
                <a:solidFill>
                  <a:srgbClr val="000000"/>
                </a:solidFill>
                <a:latin typeface="proxima-nova"/>
              </a:rPr>
              <a:t>you can make targeted investments</a:t>
            </a:r>
            <a:r>
              <a:rPr lang="en-US" b="0" i="0" u="none" strike="noStrike">
                <a:solidFill>
                  <a:srgbClr val="000000"/>
                </a:solidFill>
                <a:effectLst/>
                <a:latin typeface="proxima-nova"/>
              </a:rPr>
              <a:t> and provide training exactly </a:t>
            </a:r>
            <a:r>
              <a:rPr lang="en-US" sz="1485" b="1">
                <a:solidFill>
                  <a:srgbClr val="000000"/>
                </a:solidFill>
                <a:latin typeface="proxima-nova"/>
              </a:rPr>
              <a:t>where it is most needed</a:t>
            </a:r>
            <a:r>
              <a:rPr lang="en-US" b="0" i="0" u="none" strike="noStrike">
                <a:solidFill>
                  <a:srgbClr val="000000"/>
                </a:solidFill>
                <a:effectLst/>
                <a:latin typeface="proxima-nova"/>
              </a:rPr>
              <a:t>.</a:t>
            </a:r>
          </a:p>
          <a:p>
            <a:pPr algn="l"/>
            <a:endParaRPr lang="en-US" b="0" i="0" u="none" strike="noStrike">
              <a:solidFill>
                <a:srgbClr val="000000"/>
              </a:solidFill>
              <a:effectLst/>
              <a:latin typeface="proxima-nova"/>
            </a:endParaRPr>
          </a:p>
          <a:p>
            <a:pPr lvl="1">
              <a:buFont typeface="Arial" panose="020B0604020202020204" pitchFamily="34" charset="0"/>
              <a:buChar char="•"/>
            </a:pPr>
            <a:r>
              <a:rPr lang="en-US" b="0" i="1" u="none" strike="noStrike">
                <a:solidFill>
                  <a:srgbClr val="000000"/>
                </a:solidFill>
                <a:effectLst/>
                <a:latin typeface="proxima-nova"/>
              </a:rPr>
              <a:t>Define employee roles and evaluate abilities</a:t>
            </a:r>
          </a:p>
          <a:p>
            <a:pPr lvl="1">
              <a:buFont typeface="Arial" panose="020B0604020202020204" pitchFamily="34" charset="0"/>
              <a:buChar char="•"/>
            </a:pPr>
            <a:r>
              <a:rPr lang="en-US" b="0" i="1" u="none" strike="noStrike">
                <a:solidFill>
                  <a:srgbClr val="000000"/>
                </a:solidFill>
                <a:effectLst/>
                <a:latin typeface="proxima-nova"/>
              </a:rPr>
              <a:t>Receive a customized report and targeted training</a:t>
            </a:r>
          </a:p>
          <a:p>
            <a:pPr lvl="1">
              <a:buFont typeface="Arial" panose="020B0604020202020204" pitchFamily="34" charset="0"/>
              <a:buChar char="•"/>
            </a:pPr>
            <a:r>
              <a:rPr lang="en-US" b="0" i="1" u="none" strike="noStrike">
                <a:solidFill>
                  <a:srgbClr val="000000"/>
                </a:solidFill>
                <a:effectLst/>
                <a:latin typeface="proxima-nova"/>
              </a:rPr>
              <a:t>Re-evaluate performance to ensure training success</a:t>
            </a:r>
          </a:p>
          <a:p>
            <a:pPr algn="l"/>
            <a:endParaRPr lang="en-US" b="0" i="0" u="none" strike="noStrike">
              <a:effectLst/>
            </a:endParaRPr>
          </a:p>
          <a:p>
            <a:br>
              <a:rPr lang="en-US"/>
            </a:br>
            <a:endParaRPr lang="en-US"/>
          </a:p>
        </p:txBody>
      </p:sp>
      <p:pic>
        <p:nvPicPr>
          <p:cNvPr id="12" name="Graphic 11">
            <a:extLst>
              <a:ext uri="{FF2B5EF4-FFF2-40B4-BE49-F238E27FC236}">
                <a16:creationId xmlns:a16="http://schemas.microsoft.com/office/drawing/2014/main" id="{71DE22BD-8621-0345-C168-E573B0168799}"/>
              </a:ext>
            </a:extLst>
          </p:cNvPr>
          <p:cNvPicPr>
            <a:picLocks noGrp="1" noRot="1" noChangeAspect="1" noMove="1" noResize="1" noEditPoints="1" noAdjustHandles="1" noChangeArrowheads="1" noChangeShapeType="1" noCrop="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flipV="1">
            <a:off x="0" y="5767898"/>
            <a:ext cx="10058400" cy="947227"/>
          </a:xfrm>
          <a:prstGeom prst="rect">
            <a:avLst/>
          </a:prstGeom>
        </p:spPr>
      </p:pic>
      <p:pic>
        <p:nvPicPr>
          <p:cNvPr id="8" name="Picture 7">
            <a:extLst>
              <a:ext uri="{FF2B5EF4-FFF2-40B4-BE49-F238E27FC236}">
                <a16:creationId xmlns:a16="http://schemas.microsoft.com/office/drawing/2014/main" id="{1A653A22-E9C2-1F13-061E-7BEAF94A5F94}"/>
              </a:ext>
            </a:extLst>
          </p:cNvPr>
          <p:cNvPicPr>
            <a:picLocks noChangeAspect="1"/>
          </p:cNvPicPr>
          <p:nvPr/>
        </p:nvPicPr>
        <p:blipFill>
          <a:blip r:embed="rId6"/>
          <a:stretch>
            <a:fillRect/>
          </a:stretch>
        </p:blipFill>
        <p:spPr>
          <a:xfrm>
            <a:off x="5562588" y="2675805"/>
            <a:ext cx="4088844" cy="2868294"/>
          </a:xfrm>
          <a:prstGeom prst="rect">
            <a:avLst/>
          </a:prstGeom>
          <a:effectLst>
            <a:softEdge rad="293196"/>
          </a:effectLst>
        </p:spPr>
      </p:pic>
    </p:spTree>
    <p:extLst>
      <p:ext uri="{BB962C8B-B14F-4D97-AF65-F5344CB8AC3E}">
        <p14:creationId xmlns:p14="http://schemas.microsoft.com/office/powerpoint/2010/main" val="52967260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3DBE6A5-EF36-3088-1461-09B81D737E14}"/>
              </a:ext>
            </a:extLst>
          </p:cNvPr>
          <p:cNvSpPr>
            <a:spLocks noGrp="1" noRot="1" noMove="1" noResize="1" noEditPoints="1" noAdjustHandles="1" noChangeArrowheads="1" noChangeShapeType="1"/>
          </p:cNvSpPr>
          <p:nvPr/>
        </p:nvSpPr>
        <p:spPr>
          <a:xfrm>
            <a:off x="0" y="1057275"/>
            <a:ext cx="10058400" cy="1290387"/>
          </a:xfrm>
          <a:prstGeom prst="rect">
            <a:avLst/>
          </a:prstGeom>
          <a:gradFill>
            <a:gsLst>
              <a:gs pos="0">
                <a:schemeClr val="accent1"/>
              </a:gs>
              <a:gs pos="98165">
                <a:schemeClr val="tx1"/>
              </a:gs>
              <a:gs pos="52000">
                <a:schemeClr val="tx2"/>
              </a:gs>
            </a:gsLst>
            <a:lin ang="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31274D26-36B6-CF50-BEE1-556B10B2E3A1}"/>
              </a:ext>
            </a:extLst>
          </p:cNvPr>
          <p:cNvSpPr>
            <a:spLocks noGrp="1" noRot="1" noMove="1" noResize="1" noEditPoints="1" noAdjustHandles="1" noChangeArrowheads="1" noChangeShapeType="1"/>
          </p:cNvSpPr>
          <p:nvPr/>
        </p:nvSpPr>
        <p:spPr>
          <a:xfrm>
            <a:off x="0" y="1057275"/>
            <a:ext cx="10058400" cy="1290387"/>
          </a:xfrm>
          <a:prstGeom prst="rect">
            <a:avLst/>
          </a:prstGeom>
          <a:blipFill dpi="0" rotWithShape="1">
            <a:blip r:embed="rId2">
              <a:alphaModFix amt="10000"/>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D91FC3-4D48-8A97-027D-78DDD256F9FF}"/>
              </a:ext>
            </a:extLst>
          </p:cNvPr>
          <p:cNvSpPr>
            <a:spLocks noGrp="1"/>
          </p:cNvSpPr>
          <p:nvPr>
            <p:ph type="title"/>
          </p:nvPr>
        </p:nvSpPr>
        <p:spPr>
          <a:xfrm>
            <a:off x="406969" y="1461004"/>
            <a:ext cx="8959917" cy="522634"/>
          </a:xfrm>
        </p:spPr>
        <p:txBody>
          <a:bodyPr>
            <a:normAutofit/>
          </a:bodyPr>
          <a:lstStyle/>
          <a:p>
            <a:r>
              <a:rPr lang="en-US">
                <a:solidFill>
                  <a:schemeClr val="bg1"/>
                </a:solidFill>
              </a:rPr>
              <a:t>Tools For improved Setup and Quicker Changeovers</a:t>
            </a:r>
          </a:p>
        </p:txBody>
      </p:sp>
      <p:pic>
        <p:nvPicPr>
          <p:cNvPr id="12" name="Graphic 11">
            <a:extLst>
              <a:ext uri="{FF2B5EF4-FFF2-40B4-BE49-F238E27FC236}">
                <a16:creationId xmlns:a16="http://schemas.microsoft.com/office/drawing/2014/main" id="{71DE22BD-8621-0345-C168-E573B0168799}"/>
              </a:ext>
            </a:extLst>
          </p:cNvPr>
          <p:cNvPicPr>
            <a:picLocks noGrp="1" noRot="1" noChangeAspect="1" noMove="1" noResize="1" noEditPoints="1" noAdjustHandles="1" noChangeArrowheads="1" noChangeShapeType="1" noCrop="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flipH="1" flipV="1">
            <a:off x="0" y="5767898"/>
            <a:ext cx="10058400" cy="947227"/>
          </a:xfrm>
          <a:prstGeom prst="rect">
            <a:avLst/>
          </a:prstGeom>
        </p:spPr>
      </p:pic>
      <p:pic>
        <p:nvPicPr>
          <p:cNvPr id="6" name="Picture 5">
            <a:extLst>
              <a:ext uri="{FF2B5EF4-FFF2-40B4-BE49-F238E27FC236}">
                <a16:creationId xmlns:a16="http://schemas.microsoft.com/office/drawing/2014/main" id="{CED10CDA-E52E-93BC-6AA0-88848730AA84}"/>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8715" y="2394255"/>
            <a:ext cx="2523348" cy="1726832"/>
          </a:xfrm>
          <a:prstGeom prst="rect">
            <a:avLst/>
          </a:prstGeom>
          <a:effectLst>
            <a:softEdge rad="228759"/>
          </a:effectLst>
        </p:spPr>
      </p:pic>
      <p:sp>
        <p:nvSpPr>
          <p:cNvPr id="7" name="TextBox 6">
            <a:extLst>
              <a:ext uri="{FF2B5EF4-FFF2-40B4-BE49-F238E27FC236}">
                <a16:creationId xmlns:a16="http://schemas.microsoft.com/office/drawing/2014/main" id="{9E4FE034-B08A-26C3-3ED7-4070DD51B566}"/>
              </a:ext>
            </a:extLst>
          </p:cNvPr>
          <p:cNvSpPr txBox="1"/>
          <p:nvPr/>
        </p:nvSpPr>
        <p:spPr>
          <a:xfrm>
            <a:off x="232399" y="4310539"/>
            <a:ext cx="2290764" cy="1692002"/>
          </a:xfrm>
          <a:prstGeom prst="rect">
            <a:avLst/>
          </a:prstGeom>
          <a:noFill/>
        </p:spPr>
        <p:txBody>
          <a:bodyPr wrap="square" rtlCol="0">
            <a:spAutoFit/>
          </a:bodyPr>
          <a:lstStyle/>
          <a:p>
            <a:r>
              <a:rPr lang="en-US" sz="1155">
                <a:latin typeface="Montserrat" pitchFamily="2" charset="77"/>
              </a:rPr>
              <a:t>The </a:t>
            </a:r>
            <a:r>
              <a:rPr lang="en-US" sz="1155" b="1">
                <a:latin typeface="Montserrat" pitchFamily="2" charset="77"/>
              </a:rPr>
              <a:t>RSS MACLIN Master Kit </a:t>
            </a:r>
            <a:r>
              <a:rPr lang="en-US" sz="1155">
                <a:latin typeface="Montserrat" pitchFamily="2" charset="77"/>
              </a:rPr>
              <a:t>represents the best of our knowledge regarding can-seamer machines. It offers tools to check, change over, and make timing adjustments or repairs to the most common areas of concern.</a:t>
            </a:r>
            <a:endParaRPr lang="en-US" sz="1155"/>
          </a:p>
        </p:txBody>
      </p:sp>
      <p:pic>
        <p:nvPicPr>
          <p:cNvPr id="10" name="Picture 9" descr="A red and silver metal objects&#10;&#10;Description automatically generated">
            <a:extLst>
              <a:ext uri="{FF2B5EF4-FFF2-40B4-BE49-F238E27FC236}">
                <a16:creationId xmlns:a16="http://schemas.microsoft.com/office/drawing/2014/main" id="{F5950380-0BB3-AA95-19A9-6BAF6AFD487B}"/>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468379" y="2510048"/>
            <a:ext cx="2487097" cy="1657633"/>
          </a:xfrm>
          <a:prstGeom prst="rect">
            <a:avLst/>
          </a:prstGeom>
          <a:effectLst>
            <a:softEdge rad="228332"/>
          </a:effectLst>
        </p:spPr>
      </p:pic>
      <p:pic>
        <p:nvPicPr>
          <p:cNvPr id="11" name="Picture 10" descr="A close-up of a mechanical device&#10;&#10;Description automatically generated">
            <a:extLst>
              <a:ext uri="{FF2B5EF4-FFF2-40B4-BE49-F238E27FC236}">
                <a16:creationId xmlns:a16="http://schemas.microsoft.com/office/drawing/2014/main" id="{36A357BD-9599-AEAC-41EF-7C4F90F9980B}"/>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886927" y="2496529"/>
            <a:ext cx="2669636" cy="1779441"/>
          </a:xfrm>
          <a:prstGeom prst="rect">
            <a:avLst/>
          </a:prstGeom>
          <a:effectLst>
            <a:softEdge rad="209371"/>
          </a:effectLst>
        </p:spPr>
      </p:pic>
      <p:pic>
        <p:nvPicPr>
          <p:cNvPr id="13" name="Picture 12" descr="Several gauges on a white background&#10;&#10;Description automatically generated">
            <a:extLst>
              <a:ext uri="{FF2B5EF4-FFF2-40B4-BE49-F238E27FC236}">
                <a16:creationId xmlns:a16="http://schemas.microsoft.com/office/drawing/2014/main" id="{0CD79A52-A0F8-5EEA-17C5-C05ADF2FC69C}"/>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7535238" y="2406865"/>
            <a:ext cx="2855257" cy="1903674"/>
          </a:xfrm>
          <a:prstGeom prst="rect">
            <a:avLst/>
          </a:prstGeom>
          <a:effectLst>
            <a:softEdge rad="294264"/>
          </a:effectLst>
        </p:spPr>
      </p:pic>
      <p:sp>
        <p:nvSpPr>
          <p:cNvPr id="14" name="TextBox 13">
            <a:extLst>
              <a:ext uri="{FF2B5EF4-FFF2-40B4-BE49-F238E27FC236}">
                <a16:creationId xmlns:a16="http://schemas.microsoft.com/office/drawing/2014/main" id="{80BA0B59-9AA4-B108-AC2D-265BBF1BA629}"/>
              </a:ext>
            </a:extLst>
          </p:cNvPr>
          <p:cNvSpPr txBox="1"/>
          <p:nvPr/>
        </p:nvSpPr>
        <p:spPr>
          <a:xfrm>
            <a:off x="2746416" y="4330068"/>
            <a:ext cx="2140511" cy="1514261"/>
          </a:xfrm>
          <a:prstGeom prst="rect">
            <a:avLst/>
          </a:prstGeom>
          <a:noFill/>
        </p:spPr>
        <p:txBody>
          <a:bodyPr wrap="square" rtlCol="0">
            <a:spAutoFit/>
          </a:bodyPr>
          <a:lstStyle/>
          <a:p>
            <a:r>
              <a:rPr lang="en-US" sz="1155">
                <a:latin typeface="Montserrat" pitchFamily="2" charset="77"/>
              </a:rPr>
              <a:t>Save time plugging the seamer with the </a:t>
            </a:r>
            <a:r>
              <a:rPr lang="en-US" sz="1155" b="1">
                <a:latin typeface="Montserrat" pitchFamily="2" charset="77"/>
              </a:rPr>
              <a:t>RSS MACLIN Quickset Timing Plug Kit </a:t>
            </a:r>
            <a:r>
              <a:rPr lang="en-US" sz="1155">
                <a:latin typeface="Montserrat" pitchFamily="2" charset="77"/>
              </a:rPr>
              <a:t>by eliminating the need to remove or reset tooling or lever endplay. This is a simple “plug and play” style kit.</a:t>
            </a:r>
            <a:endParaRPr lang="en-US" sz="1155"/>
          </a:p>
        </p:txBody>
      </p:sp>
      <p:sp>
        <p:nvSpPr>
          <p:cNvPr id="15" name="TextBox 14">
            <a:extLst>
              <a:ext uri="{FF2B5EF4-FFF2-40B4-BE49-F238E27FC236}">
                <a16:creationId xmlns:a16="http://schemas.microsoft.com/office/drawing/2014/main" id="{6C378E65-5EAC-1098-E32B-DEA895C9E9A4}"/>
              </a:ext>
            </a:extLst>
          </p:cNvPr>
          <p:cNvSpPr txBox="1"/>
          <p:nvPr/>
        </p:nvSpPr>
        <p:spPr>
          <a:xfrm>
            <a:off x="5023380" y="4334113"/>
            <a:ext cx="2396728" cy="1336520"/>
          </a:xfrm>
          <a:prstGeom prst="rect">
            <a:avLst/>
          </a:prstGeom>
          <a:noFill/>
        </p:spPr>
        <p:txBody>
          <a:bodyPr wrap="square" rtlCol="0">
            <a:spAutoFit/>
          </a:bodyPr>
          <a:lstStyle/>
          <a:p>
            <a:r>
              <a:rPr lang="en-US" sz="1155">
                <a:latin typeface="Montserrat" pitchFamily="2" charset="77"/>
              </a:rPr>
              <a:t>For timely and efficient spring checks and adjustments, while utilizing a deflection gauge for precise readings, use the </a:t>
            </a:r>
            <a:r>
              <a:rPr lang="en-US" sz="1155" b="1">
                <a:latin typeface="Montserrat" pitchFamily="2" charset="77"/>
              </a:rPr>
              <a:t>RSS MACLIN Spring Pressure Gauge Kit.</a:t>
            </a:r>
            <a:endParaRPr lang="en-US" sz="1155" b="1"/>
          </a:p>
        </p:txBody>
      </p:sp>
      <p:sp>
        <p:nvSpPr>
          <p:cNvPr id="16" name="TextBox 15">
            <a:extLst>
              <a:ext uri="{FF2B5EF4-FFF2-40B4-BE49-F238E27FC236}">
                <a16:creationId xmlns:a16="http://schemas.microsoft.com/office/drawing/2014/main" id="{1244A0DB-E955-DF2B-11D5-72B248E75BE1}"/>
              </a:ext>
            </a:extLst>
          </p:cNvPr>
          <p:cNvSpPr txBox="1"/>
          <p:nvPr/>
        </p:nvSpPr>
        <p:spPr>
          <a:xfrm>
            <a:off x="7556563" y="4330068"/>
            <a:ext cx="2321100" cy="1514261"/>
          </a:xfrm>
          <a:prstGeom prst="rect">
            <a:avLst/>
          </a:prstGeom>
          <a:noFill/>
        </p:spPr>
        <p:txBody>
          <a:bodyPr wrap="square" rtlCol="0">
            <a:spAutoFit/>
          </a:bodyPr>
          <a:lstStyle/>
          <a:p>
            <a:r>
              <a:rPr lang="en-US" sz="1155"/>
              <a:t>The </a:t>
            </a:r>
            <a:r>
              <a:rPr lang="en-US" sz="1155" b="1"/>
              <a:t>RSS MACLIN Pin Height Gauge Kit </a:t>
            </a:r>
            <a:r>
              <a:rPr lang="en-US" sz="1155"/>
              <a:t>allows you to adjust and verify all heights with certainty. This tooling was designed with the heights specific ones that you use in your factory and of this way to eliminate human error.</a:t>
            </a:r>
          </a:p>
        </p:txBody>
      </p:sp>
    </p:spTree>
    <p:extLst>
      <p:ext uri="{BB962C8B-B14F-4D97-AF65-F5344CB8AC3E}">
        <p14:creationId xmlns:p14="http://schemas.microsoft.com/office/powerpoint/2010/main" val="428690587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phic 5">
            <a:extLst>
              <a:ext uri="{FF2B5EF4-FFF2-40B4-BE49-F238E27FC236}">
                <a16:creationId xmlns:a16="http://schemas.microsoft.com/office/drawing/2014/main" id="{6FBC03BC-820C-395D-4706-CDD01D9B39B1}"/>
              </a:ext>
            </a:extLst>
          </p:cNvPr>
          <p:cNvPicPr>
            <a:picLocks noGrp="1" noRot="1" noChangeAspect="1" noMove="1" noResize="1" noEditPoints="1" noAdjustHandles="1" noChangeArrowheads="1" noChangeShapeType="1" noCrop="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flipV="1">
            <a:off x="0" y="5767898"/>
            <a:ext cx="10058400" cy="947227"/>
          </a:xfrm>
          <a:prstGeom prst="rect">
            <a:avLst/>
          </a:prstGeom>
        </p:spPr>
      </p:pic>
      <p:sp>
        <p:nvSpPr>
          <p:cNvPr id="3" name="Rectangle 2">
            <a:extLst>
              <a:ext uri="{FF2B5EF4-FFF2-40B4-BE49-F238E27FC236}">
                <a16:creationId xmlns:a16="http://schemas.microsoft.com/office/drawing/2014/main" id="{73DBE6A5-EF36-3088-1461-09B81D737E14}"/>
              </a:ext>
            </a:extLst>
          </p:cNvPr>
          <p:cNvSpPr>
            <a:spLocks noGrp="1" noRot="1" noMove="1" noResize="1" noEditPoints="1" noAdjustHandles="1" noChangeArrowheads="1" noChangeShapeType="1"/>
          </p:cNvSpPr>
          <p:nvPr/>
        </p:nvSpPr>
        <p:spPr>
          <a:xfrm>
            <a:off x="0" y="1057275"/>
            <a:ext cx="10058400" cy="1290387"/>
          </a:xfrm>
          <a:prstGeom prst="rect">
            <a:avLst/>
          </a:prstGeom>
          <a:gradFill>
            <a:gsLst>
              <a:gs pos="0">
                <a:schemeClr val="accent1"/>
              </a:gs>
              <a:gs pos="98165">
                <a:schemeClr val="tx1"/>
              </a:gs>
              <a:gs pos="52000">
                <a:schemeClr val="tx2"/>
              </a:gs>
            </a:gsLst>
            <a:lin ang="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31274D26-36B6-CF50-BEE1-556B10B2E3A1}"/>
              </a:ext>
            </a:extLst>
          </p:cNvPr>
          <p:cNvSpPr>
            <a:spLocks noGrp="1" noRot="1" noMove="1" noResize="1" noEditPoints="1" noAdjustHandles="1" noChangeArrowheads="1" noChangeShapeType="1"/>
          </p:cNvSpPr>
          <p:nvPr/>
        </p:nvSpPr>
        <p:spPr>
          <a:xfrm>
            <a:off x="0" y="1057274"/>
            <a:ext cx="10058400" cy="1290387"/>
          </a:xfrm>
          <a:prstGeom prst="rect">
            <a:avLst/>
          </a:prstGeom>
          <a:blipFill dpi="0" rotWithShape="1">
            <a:blip r:embed="rId4">
              <a:alphaModFix amt="10000"/>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D91FC3-4D48-8A97-027D-78DDD256F9FF}"/>
              </a:ext>
            </a:extLst>
          </p:cNvPr>
          <p:cNvSpPr>
            <a:spLocks noGrp="1"/>
          </p:cNvSpPr>
          <p:nvPr>
            <p:ph type="title"/>
          </p:nvPr>
        </p:nvSpPr>
        <p:spPr>
          <a:xfrm>
            <a:off x="406969" y="1461004"/>
            <a:ext cx="8959917" cy="522634"/>
          </a:xfrm>
        </p:spPr>
        <p:txBody>
          <a:bodyPr>
            <a:normAutofit/>
          </a:bodyPr>
          <a:lstStyle/>
          <a:p>
            <a:r>
              <a:rPr lang="en-US">
                <a:solidFill>
                  <a:schemeClr val="bg1"/>
                </a:solidFill>
              </a:rPr>
              <a:t>Servicing the Consumer Packaged Good Industry</a:t>
            </a:r>
          </a:p>
        </p:txBody>
      </p:sp>
      <p:pic>
        <p:nvPicPr>
          <p:cNvPr id="7" name="Picture 6">
            <a:extLst>
              <a:ext uri="{FF2B5EF4-FFF2-40B4-BE49-F238E27FC236}">
                <a16:creationId xmlns:a16="http://schemas.microsoft.com/office/drawing/2014/main" id="{9CEC48CA-3DFA-B191-F8DB-02F02FF3A9FB}"/>
              </a:ext>
            </a:extLst>
          </p:cNvPr>
          <p:cNvPicPr>
            <a:picLocks noChangeAspect="1"/>
          </p:cNvPicPr>
          <p:nvPr/>
        </p:nvPicPr>
        <p:blipFill rotWithShape="1">
          <a:blip r:embed="rId5"/>
          <a:srcRect l="15404" r="15645"/>
          <a:stretch/>
        </p:blipFill>
        <p:spPr>
          <a:xfrm>
            <a:off x="359020" y="3010683"/>
            <a:ext cx="1416127" cy="1073276"/>
          </a:xfrm>
          <a:prstGeom prst="rect">
            <a:avLst/>
          </a:prstGeom>
        </p:spPr>
      </p:pic>
      <p:pic>
        <p:nvPicPr>
          <p:cNvPr id="5124" name="Picture 4" descr="Jobs at AB InBev Growth Group">
            <a:extLst>
              <a:ext uri="{FF2B5EF4-FFF2-40B4-BE49-F238E27FC236}">
                <a16:creationId xmlns:a16="http://schemas.microsoft.com/office/drawing/2014/main" id="{ABF3520A-8321-F4CC-80C0-3D7B96101E9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250406" y="4521546"/>
            <a:ext cx="1287153" cy="853916"/>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Free download Coca-Cola circle logo | Coca cola, Cola, Always coca cola">
            <a:extLst>
              <a:ext uri="{FF2B5EF4-FFF2-40B4-BE49-F238E27FC236}">
                <a16:creationId xmlns:a16="http://schemas.microsoft.com/office/drawing/2014/main" id="{5D4BDD8C-7657-84E3-1481-34F54080907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805581" y="3081273"/>
            <a:ext cx="941290" cy="941290"/>
          </a:xfrm>
          <a:prstGeom prst="rect">
            <a:avLst/>
          </a:prstGeom>
          <a:noFill/>
          <a:extLst>
            <a:ext uri="{909E8E84-426E-40DD-AFC4-6F175D3DCCD1}">
              <a14:hiddenFill xmlns:a14="http://schemas.microsoft.com/office/drawing/2010/main">
                <a:solidFill>
                  <a:srgbClr val="FFFFFF"/>
                </a:solidFill>
              </a14:hiddenFill>
            </a:ext>
          </a:extLst>
        </p:spPr>
      </p:pic>
      <p:pic>
        <p:nvPicPr>
          <p:cNvPr id="5128" name="Picture 8" descr="Pepsi - Wikipedia">
            <a:extLst>
              <a:ext uri="{FF2B5EF4-FFF2-40B4-BE49-F238E27FC236}">
                <a16:creationId xmlns:a16="http://schemas.microsoft.com/office/drawing/2014/main" id="{64B1E92A-EAC5-697E-A357-337392C721B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097914" y="3930860"/>
            <a:ext cx="941291" cy="941291"/>
          </a:xfrm>
          <a:prstGeom prst="rect">
            <a:avLst/>
          </a:prstGeom>
          <a:noFill/>
          <a:extLst>
            <a:ext uri="{909E8E84-426E-40DD-AFC4-6F175D3DCCD1}">
              <a14:hiddenFill xmlns:a14="http://schemas.microsoft.com/office/drawing/2010/main">
                <a:solidFill>
                  <a:srgbClr val="FFFFFF"/>
                </a:solidFill>
              </a14:hiddenFill>
            </a:ext>
          </a:extLst>
        </p:spPr>
      </p:pic>
      <p:pic>
        <p:nvPicPr>
          <p:cNvPr id="5130" name="Picture 10" descr="Higher-end brands drive Molson Coors Beverage Co in year so far - results  data - Global Drinks Intel">
            <a:extLst>
              <a:ext uri="{FF2B5EF4-FFF2-40B4-BE49-F238E27FC236}">
                <a16:creationId xmlns:a16="http://schemas.microsoft.com/office/drawing/2014/main" id="{0FEA2F51-B204-4F8E-00D4-8ED19F0C5EAC}"/>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t="24984" b="28654"/>
          <a:stretch/>
        </p:blipFill>
        <p:spPr bwMode="auto">
          <a:xfrm>
            <a:off x="3164068" y="4206812"/>
            <a:ext cx="1875848" cy="654779"/>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1E953A4E-84AC-493B-2585-7D7A0A97B706}"/>
              </a:ext>
            </a:extLst>
          </p:cNvPr>
          <p:cNvSpPr txBox="1"/>
          <p:nvPr/>
        </p:nvSpPr>
        <p:spPr>
          <a:xfrm>
            <a:off x="406968" y="2539707"/>
            <a:ext cx="6347091" cy="369332"/>
          </a:xfrm>
          <a:prstGeom prst="rect">
            <a:avLst/>
          </a:prstGeom>
          <a:noFill/>
          <a:ln>
            <a:solidFill>
              <a:schemeClr val="tx1"/>
            </a:solidFill>
          </a:ln>
        </p:spPr>
        <p:txBody>
          <a:bodyPr wrap="square" rtlCol="0">
            <a:spAutoFit/>
          </a:bodyPr>
          <a:lstStyle/>
          <a:p>
            <a:pPr algn="ctr"/>
            <a:r>
              <a:rPr lang="en-US"/>
              <a:t>Beverage</a:t>
            </a:r>
          </a:p>
        </p:txBody>
      </p:sp>
      <p:sp>
        <p:nvSpPr>
          <p:cNvPr id="11" name="TextBox 10">
            <a:extLst>
              <a:ext uri="{FF2B5EF4-FFF2-40B4-BE49-F238E27FC236}">
                <a16:creationId xmlns:a16="http://schemas.microsoft.com/office/drawing/2014/main" id="{D1A09962-EBEB-8FDE-2F44-E4084C3FAAB2}"/>
              </a:ext>
            </a:extLst>
          </p:cNvPr>
          <p:cNvSpPr txBox="1"/>
          <p:nvPr/>
        </p:nvSpPr>
        <p:spPr>
          <a:xfrm>
            <a:off x="6848357" y="2539707"/>
            <a:ext cx="2518528" cy="369332"/>
          </a:xfrm>
          <a:prstGeom prst="rect">
            <a:avLst/>
          </a:prstGeom>
          <a:noFill/>
          <a:ln>
            <a:solidFill>
              <a:schemeClr val="tx1"/>
            </a:solidFill>
          </a:ln>
        </p:spPr>
        <p:txBody>
          <a:bodyPr wrap="square" rtlCol="0">
            <a:spAutoFit/>
          </a:bodyPr>
          <a:lstStyle/>
          <a:p>
            <a:pPr algn="ctr"/>
            <a:r>
              <a:rPr lang="en-US"/>
              <a:t>Food</a:t>
            </a:r>
          </a:p>
        </p:txBody>
      </p:sp>
      <p:pic>
        <p:nvPicPr>
          <p:cNvPr id="5132" name="Picture 12" descr="General Mills Logo PNG vector in SVG, PDF, AI, CDR format">
            <a:extLst>
              <a:ext uri="{FF2B5EF4-FFF2-40B4-BE49-F238E27FC236}">
                <a16:creationId xmlns:a16="http://schemas.microsoft.com/office/drawing/2014/main" id="{EF5D6575-EF49-B969-7CE1-6AE92D720B29}"/>
              </a:ext>
            </a:extLst>
          </p:cNvPr>
          <p:cNvPicPr>
            <a:picLocks noChangeAspect="1" noChangeArrowheads="1"/>
          </p:cNvPicPr>
          <p:nvPr/>
        </p:nvPicPr>
        <p:blipFill rotWithShape="1">
          <a:blip r:embed="rId10">
            <a:extLst>
              <a:ext uri="{28A0092B-C50C-407E-A947-70E740481C1C}">
                <a14:useLocalDpi xmlns:a14="http://schemas.microsoft.com/office/drawing/2010/main" val="0"/>
              </a:ext>
            </a:extLst>
          </a:blip>
          <a:srcRect l="8557" t="16421" r="6005" b="15158"/>
          <a:stretch/>
        </p:blipFill>
        <p:spPr bwMode="auto">
          <a:xfrm>
            <a:off x="7897416" y="3537105"/>
            <a:ext cx="1621017" cy="973623"/>
          </a:xfrm>
          <a:prstGeom prst="rect">
            <a:avLst/>
          </a:prstGeom>
          <a:noFill/>
          <a:extLst>
            <a:ext uri="{909E8E84-426E-40DD-AFC4-6F175D3DCCD1}">
              <a14:hiddenFill xmlns:a14="http://schemas.microsoft.com/office/drawing/2010/main">
                <a:solidFill>
                  <a:srgbClr val="FFFFFF"/>
                </a:solidFill>
              </a14:hiddenFill>
            </a:ext>
          </a:extLst>
        </p:spPr>
      </p:pic>
      <p:pic>
        <p:nvPicPr>
          <p:cNvPr id="5134" name="Picture 14" descr="Your Partner in Co-Packing - Best Bev">
            <a:extLst>
              <a:ext uri="{FF2B5EF4-FFF2-40B4-BE49-F238E27FC236}">
                <a16:creationId xmlns:a16="http://schemas.microsoft.com/office/drawing/2014/main" id="{355DB49E-AC35-3343-9C72-FE1953014BC8}"/>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606946" y="5412552"/>
            <a:ext cx="1449160" cy="426697"/>
          </a:xfrm>
          <a:prstGeom prst="rect">
            <a:avLst/>
          </a:prstGeom>
          <a:noFill/>
          <a:extLst>
            <a:ext uri="{909E8E84-426E-40DD-AFC4-6F175D3DCCD1}">
              <a14:hiddenFill xmlns:a14="http://schemas.microsoft.com/office/drawing/2010/main">
                <a:solidFill>
                  <a:srgbClr val="FFFFFF"/>
                </a:solidFill>
              </a14:hiddenFill>
            </a:ext>
          </a:extLst>
        </p:spPr>
      </p:pic>
      <p:pic>
        <p:nvPicPr>
          <p:cNvPr id="5136" name="Picture 16" descr="Shasta | The Soda Wiki | Fandom">
            <a:extLst>
              <a:ext uri="{FF2B5EF4-FFF2-40B4-BE49-F238E27FC236}">
                <a16:creationId xmlns:a16="http://schemas.microsoft.com/office/drawing/2014/main" id="{2CD1942B-76B7-3E55-4824-DE11BB6C0A2C}"/>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2653772" y="5104480"/>
            <a:ext cx="1034050" cy="656365"/>
          </a:xfrm>
          <a:prstGeom prst="rect">
            <a:avLst/>
          </a:prstGeom>
          <a:noFill/>
          <a:extLst>
            <a:ext uri="{909E8E84-426E-40DD-AFC4-6F175D3DCCD1}">
              <a14:hiddenFill xmlns:a14="http://schemas.microsoft.com/office/drawing/2010/main">
                <a:solidFill>
                  <a:srgbClr val="FFFFFF"/>
                </a:solidFill>
              </a14:hiddenFill>
            </a:ext>
          </a:extLst>
        </p:spPr>
      </p:pic>
      <p:pic>
        <p:nvPicPr>
          <p:cNvPr id="5138" name="Picture 18" descr="Bell's Brewery - Inspired Brewing">
            <a:extLst>
              <a:ext uri="{FF2B5EF4-FFF2-40B4-BE49-F238E27FC236}">
                <a16:creationId xmlns:a16="http://schemas.microsoft.com/office/drawing/2014/main" id="{83F43A39-8C53-F1AC-E90D-D098A62620F5}"/>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253541" y="4158710"/>
            <a:ext cx="915222" cy="661606"/>
          </a:xfrm>
          <a:prstGeom prst="rect">
            <a:avLst/>
          </a:prstGeom>
          <a:noFill/>
          <a:extLst>
            <a:ext uri="{909E8E84-426E-40DD-AFC4-6F175D3DCCD1}">
              <a14:hiddenFill xmlns:a14="http://schemas.microsoft.com/office/drawing/2010/main">
                <a:solidFill>
                  <a:srgbClr val="FFFFFF"/>
                </a:solidFill>
              </a14:hiddenFill>
            </a:ext>
          </a:extLst>
        </p:spPr>
      </p:pic>
      <p:pic>
        <p:nvPicPr>
          <p:cNvPr id="5140" name="Picture 20" descr="Blue Chip Group | LinkedIn">
            <a:extLst>
              <a:ext uri="{FF2B5EF4-FFF2-40B4-BE49-F238E27FC236}">
                <a16:creationId xmlns:a16="http://schemas.microsoft.com/office/drawing/2014/main" id="{5A7AB842-0CD3-BC27-6509-D3F88F534127}"/>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4210017" y="5070317"/>
            <a:ext cx="973623" cy="973623"/>
          </a:xfrm>
          <a:prstGeom prst="rect">
            <a:avLst/>
          </a:prstGeom>
          <a:noFill/>
          <a:extLst>
            <a:ext uri="{909E8E84-426E-40DD-AFC4-6F175D3DCCD1}">
              <a14:hiddenFill xmlns:a14="http://schemas.microsoft.com/office/drawing/2010/main">
                <a:solidFill>
                  <a:srgbClr val="FFFFFF"/>
                </a:solidFill>
              </a14:hiddenFill>
            </a:ext>
          </a:extLst>
        </p:spPr>
      </p:pic>
      <p:pic>
        <p:nvPicPr>
          <p:cNvPr id="5142" name="Picture 22">
            <a:extLst>
              <a:ext uri="{FF2B5EF4-FFF2-40B4-BE49-F238E27FC236}">
                <a16:creationId xmlns:a16="http://schemas.microsoft.com/office/drawing/2014/main" id="{2D6F1FDB-70E7-817B-3560-AE5FE7A99410}"/>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6894333" y="4707931"/>
            <a:ext cx="1606287" cy="642515"/>
          </a:xfrm>
          <a:prstGeom prst="rect">
            <a:avLst/>
          </a:prstGeom>
          <a:noFill/>
          <a:extLst>
            <a:ext uri="{909E8E84-426E-40DD-AFC4-6F175D3DCCD1}">
              <a14:hiddenFill xmlns:a14="http://schemas.microsoft.com/office/drawing/2010/main">
                <a:solidFill>
                  <a:srgbClr val="FFFFFF"/>
                </a:solidFill>
              </a14:hiddenFill>
            </a:ext>
          </a:extLst>
        </p:spPr>
      </p:pic>
      <p:pic>
        <p:nvPicPr>
          <p:cNvPr id="5146" name="Picture 26" descr="Fed Up Foods, LLC">
            <a:extLst>
              <a:ext uri="{FF2B5EF4-FFF2-40B4-BE49-F238E27FC236}">
                <a16:creationId xmlns:a16="http://schemas.microsoft.com/office/drawing/2014/main" id="{7B115C95-0257-B477-192F-B8A72C32566E}"/>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8832562" y="4991636"/>
            <a:ext cx="941290" cy="941290"/>
          </a:xfrm>
          <a:prstGeom prst="rect">
            <a:avLst/>
          </a:prstGeom>
          <a:noFill/>
          <a:extLst>
            <a:ext uri="{909E8E84-426E-40DD-AFC4-6F175D3DCCD1}">
              <a14:hiddenFill xmlns:a14="http://schemas.microsoft.com/office/drawing/2010/main">
                <a:solidFill>
                  <a:srgbClr val="FFFFFF"/>
                </a:solidFill>
              </a14:hiddenFill>
            </a:ext>
          </a:extLst>
        </p:spPr>
      </p:pic>
      <p:pic>
        <p:nvPicPr>
          <p:cNvPr id="5148" name="Picture 28" descr="Great Lakes Brewing Company – Cleveland, Ohio | Fifty States of Brew">
            <a:extLst>
              <a:ext uri="{FF2B5EF4-FFF2-40B4-BE49-F238E27FC236}">
                <a16:creationId xmlns:a16="http://schemas.microsoft.com/office/drawing/2014/main" id="{A6204F3F-4A7A-DF7C-1BD1-A29CDE4E303C}"/>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5332999" y="2955041"/>
            <a:ext cx="1065407" cy="767092"/>
          </a:xfrm>
          <a:prstGeom prst="rect">
            <a:avLst/>
          </a:prstGeom>
          <a:noFill/>
          <a:extLst>
            <a:ext uri="{909E8E84-426E-40DD-AFC4-6F175D3DCCD1}">
              <a14:hiddenFill xmlns:a14="http://schemas.microsoft.com/office/drawing/2010/main">
                <a:solidFill>
                  <a:srgbClr val="FFFFFF"/>
                </a:solidFill>
              </a14:hiddenFill>
            </a:ext>
          </a:extLst>
        </p:spPr>
      </p:pic>
      <p:pic>
        <p:nvPicPr>
          <p:cNvPr id="5150" name="Picture 30">
            <a:extLst>
              <a:ext uri="{FF2B5EF4-FFF2-40B4-BE49-F238E27FC236}">
                <a16:creationId xmlns:a16="http://schemas.microsoft.com/office/drawing/2014/main" id="{28CE5650-E708-8A8D-91C2-0DAD06C88FBE}"/>
              </a:ext>
            </a:extLst>
          </p:cNvPr>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1984861" y="3158079"/>
            <a:ext cx="1397575" cy="422681"/>
          </a:xfrm>
          <a:prstGeom prst="rect">
            <a:avLst/>
          </a:prstGeom>
          <a:noFill/>
          <a:extLst>
            <a:ext uri="{909E8E84-426E-40DD-AFC4-6F175D3DCCD1}">
              <a14:hiddenFill xmlns:a14="http://schemas.microsoft.com/office/drawing/2010/main">
                <a:solidFill>
                  <a:srgbClr val="FFFFFF"/>
                </a:solidFill>
              </a14:hiddenFill>
            </a:ext>
          </a:extLst>
        </p:spPr>
      </p:pic>
      <p:pic>
        <p:nvPicPr>
          <p:cNvPr id="5152" name="Picture 32" descr="Krier Foods - Krier Foods | Beverage Contract Packing">
            <a:extLst>
              <a:ext uri="{FF2B5EF4-FFF2-40B4-BE49-F238E27FC236}">
                <a16:creationId xmlns:a16="http://schemas.microsoft.com/office/drawing/2014/main" id="{1BE402CD-460A-0553-FDA3-EEA9902CA5F4}"/>
              </a:ext>
            </a:extLst>
          </p:cNvPr>
          <p:cNvPicPr>
            <a:picLocks noChangeAspect="1" noChangeArrowheads="1"/>
          </p:cNvPicPr>
          <p:nvPr/>
        </p:nvPicPr>
        <p:blipFill>
          <a:blip r:embed="rId19">
            <a:extLst>
              <a:ext uri="{28A0092B-C50C-407E-A947-70E740481C1C}">
                <a14:useLocalDpi xmlns:a14="http://schemas.microsoft.com/office/drawing/2010/main" val="0"/>
              </a:ext>
            </a:extLst>
          </a:blip>
          <a:srcRect/>
          <a:stretch>
            <a:fillRect/>
          </a:stretch>
        </p:blipFill>
        <p:spPr bwMode="auto">
          <a:xfrm>
            <a:off x="7022235" y="5451134"/>
            <a:ext cx="1288131" cy="382706"/>
          </a:xfrm>
          <a:prstGeom prst="rect">
            <a:avLst/>
          </a:prstGeom>
          <a:noFill/>
          <a:extLst>
            <a:ext uri="{909E8E84-426E-40DD-AFC4-6F175D3DCCD1}">
              <a14:hiddenFill xmlns:a14="http://schemas.microsoft.com/office/drawing/2010/main">
                <a:solidFill>
                  <a:srgbClr val="FFFFFF"/>
                </a:solidFill>
              </a14:hiddenFill>
            </a:ext>
          </a:extLst>
        </p:spPr>
      </p:pic>
      <p:pic>
        <p:nvPicPr>
          <p:cNvPr id="5154" name="Picture 34" descr="Kroger - Wikipedia">
            <a:extLst>
              <a:ext uri="{FF2B5EF4-FFF2-40B4-BE49-F238E27FC236}">
                <a16:creationId xmlns:a16="http://schemas.microsoft.com/office/drawing/2014/main" id="{7547A43A-CFC2-227A-DCCB-492E34C0D94D}"/>
              </a:ext>
            </a:extLst>
          </p:cNvPr>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6848357" y="3585220"/>
            <a:ext cx="924856" cy="763006"/>
          </a:xfrm>
          <a:prstGeom prst="rect">
            <a:avLst/>
          </a:prstGeom>
          <a:noFill/>
          <a:extLst>
            <a:ext uri="{909E8E84-426E-40DD-AFC4-6F175D3DCCD1}">
              <a14:hiddenFill xmlns:a14="http://schemas.microsoft.com/office/drawing/2010/main">
                <a:solidFill>
                  <a:srgbClr val="FFFFFF"/>
                </a:solidFill>
              </a14:hiddenFill>
            </a:ext>
          </a:extLst>
        </p:spPr>
      </p:pic>
      <p:pic>
        <p:nvPicPr>
          <p:cNvPr id="5156" name="Picture 36">
            <a:extLst>
              <a:ext uri="{FF2B5EF4-FFF2-40B4-BE49-F238E27FC236}">
                <a16:creationId xmlns:a16="http://schemas.microsoft.com/office/drawing/2014/main" id="{050B3FC4-B606-FB12-62B2-8CD9E4BFDBF2}"/>
              </a:ext>
            </a:extLst>
          </p:cNvPr>
          <p:cNvPicPr>
            <a:picLocks noChangeAspect="1" noChangeArrowheads="1"/>
          </p:cNvPicPr>
          <p:nvPr/>
        </p:nvPicPr>
        <p:blipFill>
          <a:blip r:embed="rId21">
            <a:extLst>
              <a:ext uri="{28A0092B-C50C-407E-A947-70E740481C1C}">
                <a14:useLocalDpi xmlns:a14="http://schemas.microsoft.com/office/drawing/2010/main" val="0"/>
              </a:ext>
            </a:extLst>
          </a:blip>
          <a:srcRect/>
          <a:stretch>
            <a:fillRect/>
          </a:stretch>
        </p:blipFill>
        <p:spPr bwMode="auto">
          <a:xfrm>
            <a:off x="1764936" y="4007189"/>
            <a:ext cx="1218956" cy="432117"/>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City Brewing Company | LinkedIn">
            <a:extLst>
              <a:ext uri="{FF2B5EF4-FFF2-40B4-BE49-F238E27FC236}">
                <a16:creationId xmlns:a16="http://schemas.microsoft.com/office/drawing/2014/main" id="{F68FC664-9AEC-5312-E5FD-A6E647B0B076}"/>
              </a:ext>
            </a:extLst>
          </p:cNvPr>
          <p:cNvPicPr>
            <a:picLocks noChangeAspect="1" noChangeArrowheads="1"/>
          </p:cNvPicPr>
          <p:nvPr/>
        </p:nvPicPr>
        <p:blipFill>
          <a:blip r:embed="rId22">
            <a:extLst>
              <a:ext uri="{28A0092B-C50C-407E-A947-70E740481C1C}">
                <a14:useLocalDpi xmlns:a14="http://schemas.microsoft.com/office/drawing/2010/main" val="0"/>
              </a:ext>
            </a:extLst>
          </a:blip>
          <a:srcRect/>
          <a:stretch>
            <a:fillRect/>
          </a:stretch>
        </p:blipFill>
        <p:spPr bwMode="auto">
          <a:xfrm>
            <a:off x="5643111" y="5028528"/>
            <a:ext cx="990124" cy="9901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8165946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phic 5">
            <a:extLst>
              <a:ext uri="{FF2B5EF4-FFF2-40B4-BE49-F238E27FC236}">
                <a16:creationId xmlns:a16="http://schemas.microsoft.com/office/drawing/2014/main" id="{6FBC03BC-820C-395D-4706-CDD01D9B39B1}"/>
              </a:ext>
            </a:extLst>
          </p:cNvPr>
          <p:cNvPicPr>
            <a:picLocks noGrp="1" noRot="1" noChangeAspect="1" noMove="1" noResize="1" noEditPoints="1" noAdjustHandles="1" noChangeArrowheads="1" noChangeShapeType="1" noCrop="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flipV="1">
            <a:off x="0" y="5767898"/>
            <a:ext cx="10058400" cy="947227"/>
          </a:xfrm>
          <a:prstGeom prst="rect">
            <a:avLst/>
          </a:prstGeom>
        </p:spPr>
      </p:pic>
      <p:sp>
        <p:nvSpPr>
          <p:cNvPr id="3" name="Rectangle 2">
            <a:extLst>
              <a:ext uri="{FF2B5EF4-FFF2-40B4-BE49-F238E27FC236}">
                <a16:creationId xmlns:a16="http://schemas.microsoft.com/office/drawing/2014/main" id="{73DBE6A5-EF36-3088-1461-09B81D737E14}"/>
              </a:ext>
            </a:extLst>
          </p:cNvPr>
          <p:cNvSpPr>
            <a:spLocks noGrp="1" noRot="1" noMove="1" noResize="1" noEditPoints="1" noAdjustHandles="1" noChangeArrowheads="1" noChangeShapeType="1"/>
          </p:cNvSpPr>
          <p:nvPr/>
        </p:nvSpPr>
        <p:spPr>
          <a:xfrm>
            <a:off x="0" y="1057275"/>
            <a:ext cx="10058400" cy="1290387"/>
          </a:xfrm>
          <a:prstGeom prst="rect">
            <a:avLst/>
          </a:prstGeom>
          <a:gradFill>
            <a:gsLst>
              <a:gs pos="0">
                <a:schemeClr val="accent1"/>
              </a:gs>
              <a:gs pos="98165">
                <a:schemeClr val="tx1"/>
              </a:gs>
              <a:gs pos="52000">
                <a:schemeClr val="tx2"/>
              </a:gs>
            </a:gsLst>
            <a:lin ang="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31274D26-36B6-CF50-BEE1-556B10B2E3A1}"/>
              </a:ext>
            </a:extLst>
          </p:cNvPr>
          <p:cNvSpPr>
            <a:spLocks noGrp="1" noRot="1" noMove="1" noResize="1" noEditPoints="1" noAdjustHandles="1" noChangeArrowheads="1" noChangeShapeType="1"/>
          </p:cNvSpPr>
          <p:nvPr/>
        </p:nvSpPr>
        <p:spPr>
          <a:xfrm>
            <a:off x="0" y="1057274"/>
            <a:ext cx="10058400" cy="1290387"/>
          </a:xfrm>
          <a:prstGeom prst="rect">
            <a:avLst/>
          </a:prstGeom>
          <a:blipFill dpi="0" rotWithShape="1">
            <a:blip r:embed="rId4">
              <a:alphaModFix amt="10000"/>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D91FC3-4D48-8A97-027D-78DDD256F9FF}"/>
              </a:ext>
            </a:extLst>
          </p:cNvPr>
          <p:cNvSpPr>
            <a:spLocks noGrp="1"/>
          </p:cNvSpPr>
          <p:nvPr>
            <p:ph type="title"/>
          </p:nvPr>
        </p:nvSpPr>
        <p:spPr>
          <a:xfrm>
            <a:off x="406969" y="1461004"/>
            <a:ext cx="8959917" cy="522634"/>
          </a:xfrm>
        </p:spPr>
        <p:txBody>
          <a:bodyPr>
            <a:normAutofit/>
          </a:bodyPr>
          <a:lstStyle/>
          <a:p>
            <a:r>
              <a:rPr lang="en-US">
                <a:solidFill>
                  <a:schemeClr val="bg1"/>
                </a:solidFill>
              </a:rPr>
              <a:t>Industry Recognition</a:t>
            </a:r>
          </a:p>
        </p:txBody>
      </p:sp>
      <p:pic>
        <p:nvPicPr>
          <p:cNvPr id="7" name="Graphic 6">
            <a:extLst>
              <a:ext uri="{FF2B5EF4-FFF2-40B4-BE49-F238E27FC236}">
                <a16:creationId xmlns:a16="http://schemas.microsoft.com/office/drawing/2014/main" id="{70E4C5CC-65E1-236F-ED22-D152C60B14AE}"/>
              </a:ext>
            </a:extLst>
          </p:cNvPr>
          <p:cNvPicPr>
            <a:picLocks noGrp="1" noRot="1" noChangeAspect="1" noMove="1" noResize="1" noEditPoints="1" noAdjustHandles="1" noChangeArrowheads="1" noChangeShapeType="1" noCrop="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flipH="1" flipV="1">
            <a:off x="0" y="5767898"/>
            <a:ext cx="10058400" cy="947227"/>
          </a:xfrm>
          <a:prstGeom prst="rect">
            <a:avLst/>
          </a:prstGeom>
        </p:spPr>
      </p:pic>
      <p:pic>
        <p:nvPicPr>
          <p:cNvPr id="7170" name="Picture 2" descr="No alternative text description for this image">
            <a:extLst>
              <a:ext uri="{FF2B5EF4-FFF2-40B4-BE49-F238E27FC236}">
                <a16:creationId xmlns:a16="http://schemas.microsoft.com/office/drawing/2014/main" id="{4D318A7E-FBC4-361F-FD16-A4A2095FD80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374958" y="2586349"/>
            <a:ext cx="3705105" cy="1939005"/>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9BEFA74A-9D9A-8CAA-E909-A86EDF9E14C3}"/>
              </a:ext>
            </a:extLst>
          </p:cNvPr>
          <p:cNvPicPr>
            <a:picLocks noChangeAspect="1"/>
          </p:cNvPicPr>
          <p:nvPr/>
        </p:nvPicPr>
        <p:blipFill>
          <a:blip r:embed="rId6"/>
          <a:stretch>
            <a:fillRect/>
          </a:stretch>
        </p:blipFill>
        <p:spPr>
          <a:xfrm>
            <a:off x="927259" y="2609924"/>
            <a:ext cx="2938938" cy="2424838"/>
          </a:xfrm>
          <a:prstGeom prst="rect">
            <a:avLst/>
          </a:prstGeom>
          <a:effectLst>
            <a:outerShdw blurRad="50800" dist="38100" dir="2700000" algn="tl" rotWithShape="0">
              <a:prstClr val="black">
                <a:alpha val="40000"/>
              </a:prstClr>
            </a:outerShdw>
          </a:effectLst>
        </p:spPr>
      </p:pic>
      <p:pic>
        <p:nvPicPr>
          <p:cNvPr id="8" name="Picture 7">
            <a:extLst>
              <a:ext uri="{FF2B5EF4-FFF2-40B4-BE49-F238E27FC236}">
                <a16:creationId xmlns:a16="http://schemas.microsoft.com/office/drawing/2014/main" id="{6E53F10E-C719-8492-0811-BEABB45069F5}"/>
              </a:ext>
            </a:extLst>
          </p:cNvPr>
          <p:cNvPicPr>
            <a:picLocks noChangeAspect="1"/>
          </p:cNvPicPr>
          <p:nvPr/>
        </p:nvPicPr>
        <p:blipFill>
          <a:blip r:embed="rId7"/>
          <a:stretch>
            <a:fillRect/>
          </a:stretch>
        </p:blipFill>
        <p:spPr>
          <a:xfrm>
            <a:off x="1775936" y="4857897"/>
            <a:ext cx="6860495" cy="1091955"/>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174098840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phic 5">
            <a:extLst>
              <a:ext uri="{FF2B5EF4-FFF2-40B4-BE49-F238E27FC236}">
                <a16:creationId xmlns:a16="http://schemas.microsoft.com/office/drawing/2014/main" id="{6FBC03BC-820C-395D-4706-CDD01D9B39B1}"/>
              </a:ext>
            </a:extLst>
          </p:cNvPr>
          <p:cNvPicPr>
            <a:picLocks noGrp="1" noRot="1" noChangeAspect="1" noMove="1" noResize="1" noEditPoints="1" noAdjustHandles="1" noChangeArrowheads="1" noChangeShapeType="1" noCrop="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flipV="1">
            <a:off x="0" y="5767898"/>
            <a:ext cx="10058400" cy="947227"/>
          </a:xfrm>
          <a:prstGeom prst="rect">
            <a:avLst/>
          </a:prstGeom>
        </p:spPr>
      </p:pic>
      <p:sp>
        <p:nvSpPr>
          <p:cNvPr id="3" name="Rectangle 2">
            <a:extLst>
              <a:ext uri="{FF2B5EF4-FFF2-40B4-BE49-F238E27FC236}">
                <a16:creationId xmlns:a16="http://schemas.microsoft.com/office/drawing/2014/main" id="{73DBE6A5-EF36-3088-1461-09B81D737E14}"/>
              </a:ext>
            </a:extLst>
          </p:cNvPr>
          <p:cNvSpPr>
            <a:spLocks noGrp="1" noRot="1" noMove="1" noResize="1" noEditPoints="1" noAdjustHandles="1" noChangeArrowheads="1" noChangeShapeType="1"/>
          </p:cNvSpPr>
          <p:nvPr/>
        </p:nvSpPr>
        <p:spPr>
          <a:xfrm>
            <a:off x="0" y="1057275"/>
            <a:ext cx="10058400" cy="1290387"/>
          </a:xfrm>
          <a:prstGeom prst="rect">
            <a:avLst/>
          </a:prstGeom>
          <a:gradFill>
            <a:gsLst>
              <a:gs pos="0">
                <a:schemeClr val="accent1"/>
              </a:gs>
              <a:gs pos="98165">
                <a:schemeClr val="tx1"/>
              </a:gs>
              <a:gs pos="52000">
                <a:schemeClr val="tx2"/>
              </a:gs>
            </a:gsLst>
            <a:lin ang="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31274D26-36B6-CF50-BEE1-556B10B2E3A1}"/>
              </a:ext>
            </a:extLst>
          </p:cNvPr>
          <p:cNvSpPr>
            <a:spLocks noGrp="1" noRot="1" noMove="1" noResize="1" noEditPoints="1" noAdjustHandles="1" noChangeArrowheads="1" noChangeShapeType="1"/>
          </p:cNvSpPr>
          <p:nvPr/>
        </p:nvSpPr>
        <p:spPr>
          <a:xfrm>
            <a:off x="0" y="1057274"/>
            <a:ext cx="10058400" cy="1290387"/>
          </a:xfrm>
          <a:prstGeom prst="rect">
            <a:avLst/>
          </a:prstGeom>
          <a:blipFill dpi="0" rotWithShape="1">
            <a:blip r:embed="rId4">
              <a:alphaModFix amt="10000"/>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D91FC3-4D48-8A97-027D-78DDD256F9FF}"/>
              </a:ext>
            </a:extLst>
          </p:cNvPr>
          <p:cNvSpPr>
            <a:spLocks noGrp="1"/>
          </p:cNvSpPr>
          <p:nvPr>
            <p:ph type="title"/>
          </p:nvPr>
        </p:nvSpPr>
        <p:spPr>
          <a:xfrm>
            <a:off x="406969" y="1461004"/>
            <a:ext cx="8959917" cy="522634"/>
          </a:xfrm>
        </p:spPr>
        <p:txBody>
          <a:bodyPr>
            <a:normAutofit/>
          </a:bodyPr>
          <a:lstStyle/>
          <a:p>
            <a:r>
              <a:rPr lang="en-US">
                <a:solidFill>
                  <a:schemeClr val="bg1"/>
                </a:solidFill>
              </a:rPr>
              <a:t>Trusted Partners</a:t>
            </a:r>
          </a:p>
        </p:txBody>
      </p:sp>
      <p:pic>
        <p:nvPicPr>
          <p:cNvPr id="7" name="Graphic 6">
            <a:extLst>
              <a:ext uri="{FF2B5EF4-FFF2-40B4-BE49-F238E27FC236}">
                <a16:creationId xmlns:a16="http://schemas.microsoft.com/office/drawing/2014/main" id="{70E4C5CC-65E1-236F-ED22-D152C60B14AE}"/>
              </a:ext>
            </a:extLst>
          </p:cNvPr>
          <p:cNvPicPr>
            <a:picLocks noGrp="1" noRot="1" noChangeAspect="1" noMove="1" noResize="1" noEditPoints="1" noAdjustHandles="1" noChangeArrowheads="1" noChangeShapeType="1" noCrop="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flipH="1" flipV="1">
            <a:off x="0" y="5767898"/>
            <a:ext cx="10058400" cy="947227"/>
          </a:xfrm>
          <a:prstGeom prst="rect">
            <a:avLst/>
          </a:prstGeom>
        </p:spPr>
      </p:pic>
      <p:pic>
        <p:nvPicPr>
          <p:cNvPr id="3074" name="Picture 2" descr="American Holt Corp. | LinkedIn">
            <a:extLst>
              <a:ext uri="{FF2B5EF4-FFF2-40B4-BE49-F238E27FC236}">
                <a16:creationId xmlns:a16="http://schemas.microsoft.com/office/drawing/2014/main" id="{AE9C6625-1C2A-CA62-4B26-AAEA14433E82}"/>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33842" b="38419"/>
          <a:stretch/>
        </p:blipFill>
        <p:spPr bwMode="auto">
          <a:xfrm>
            <a:off x="1135068" y="2473414"/>
            <a:ext cx="2248876" cy="623801"/>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macsa id - GS1 Spain">
            <a:extLst>
              <a:ext uri="{FF2B5EF4-FFF2-40B4-BE49-F238E27FC236}">
                <a16:creationId xmlns:a16="http://schemas.microsoft.com/office/drawing/2014/main" id="{48B96753-F7CA-43F5-2F3E-B41F0EACA8FD}"/>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5185" r="15398" b="37005"/>
          <a:stretch/>
        </p:blipFill>
        <p:spPr bwMode="auto">
          <a:xfrm>
            <a:off x="4741522" y="4092889"/>
            <a:ext cx="1180659" cy="1071435"/>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OneVision Corporation | Westerville OH">
            <a:extLst>
              <a:ext uri="{FF2B5EF4-FFF2-40B4-BE49-F238E27FC236}">
                <a16:creationId xmlns:a16="http://schemas.microsoft.com/office/drawing/2014/main" id="{820114E7-10AB-08C2-04DE-C8821147CC8A}"/>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t="27262" b="29460"/>
          <a:stretch/>
        </p:blipFill>
        <p:spPr bwMode="auto">
          <a:xfrm>
            <a:off x="6430487" y="4255942"/>
            <a:ext cx="1584818" cy="685881"/>
          </a:xfrm>
          <a:prstGeom prst="rect">
            <a:avLst/>
          </a:prstGeom>
          <a:noFill/>
          <a:extLst>
            <a:ext uri="{909E8E84-426E-40DD-AFC4-6F175D3DCCD1}">
              <a14:hiddenFill xmlns:a14="http://schemas.microsoft.com/office/drawing/2010/main">
                <a:solidFill>
                  <a:srgbClr val="FFFFFF"/>
                </a:solidFill>
              </a14:hiddenFill>
            </a:ext>
          </a:extLst>
        </p:spPr>
      </p:pic>
      <p:pic>
        <p:nvPicPr>
          <p:cNvPr id="3084" name="Picture 12" descr="Ball Corporation - Wikipedia">
            <a:extLst>
              <a:ext uri="{FF2B5EF4-FFF2-40B4-BE49-F238E27FC236}">
                <a16:creationId xmlns:a16="http://schemas.microsoft.com/office/drawing/2014/main" id="{DABB2667-A8DB-0054-C984-FF52D340F32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478300" y="3161709"/>
            <a:ext cx="1200387" cy="1200387"/>
          </a:xfrm>
          <a:prstGeom prst="rect">
            <a:avLst/>
          </a:prstGeom>
          <a:noFill/>
          <a:extLst>
            <a:ext uri="{909E8E84-426E-40DD-AFC4-6F175D3DCCD1}">
              <a14:hiddenFill xmlns:a14="http://schemas.microsoft.com/office/drawing/2010/main">
                <a:solidFill>
                  <a:srgbClr val="FFFFFF"/>
                </a:solidFill>
              </a14:hiddenFill>
            </a:ext>
          </a:extLst>
        </p:spPr>
      </p:pic>
      <p:pic>
        <p:nvPicPr>
          <p:cNvPr id="3086" name="Picture 14" descr="Douglas Machine Inc.">
            <a:extLst>
              <a:ext uri="{FF2B5EF4-FFF2-40B4-BE49-F238E27FC236}">
                <a16:creationId xmlns:a16="http://schemas.microsoft.com/office/drawing/2014/main" id="{60EA77A4-7F17-665E-E493-6054E9D1153F}"/>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r="53835"/>
          <a:stretch/>
        </p:blipFill>
        <p:spPr bwMode="auto">
          <a:xfrm>
            <a:off x="3702283" y="2359549"/>
            <a:ext cx="1483876" cy="1071435"/>
          </a:xfrm>
          <a:prstGeom prst="rect">
            <a:avLst/>
          </a:prstGeom>
          <a:noFill/>
          <a:extLst>
            <a:ext uri="{909E8E84-426E-40DD-AFC4-6F175D3DCCD1}">
              <a14:hiddenFill xmlns:a14="http://schemas.microsoft.com/office/drawing/2010/main">
                <a:solidFill>
                  <a:srgbClr val="FFFFFF"/>
                </a:solidFill>
              </a14:hiddenFill>
            </a:ext>
          </a:extLst>
        </p:spPr>
      </p:pic>
      <p:pic>
        <p:nvPicPr>
          <p:cNvPr id="3088" name="Picture 16" descr="Imeta Spares">
            <a:extLst>
              <a:ext uri="{FF2B5EF4-FFF2-40B4-BE49-F238E27FC236}">
                <a16:creationId xmlns:a16="http://schemas.microsoft.com/office/drawing/2014/main" id="{6C4E8D01-C48D-1D1D-5D27-E6444E203AE1}"/>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128707" y="5126027"/>
            <a:ext cx="1047751" cy="350769"/>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Brand Elements">
            <a:extLst>
              <a:ext uri="{FF2B5EF4-FFF2-40B4-BE49-F238E27FC236}">
                <a16:creationId xmlns:a16="http://schemas.microsoft.com/office/drawing/2014/main" id="{8779A065-3AB7-DB39-D143-04D42AF27F4B}"/>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286911" y="4125702"/>
            <a:ext cx="1755593" cy="65357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Altamira">
            <a:extLst>
              <a:ext uri="{FF2B5EF4-FFF2-40B4-BE49-F238E27FC236}">
                <a16:creationId xmlns:a16="http://schemas.microsoft.com/office/drawing/2014/main" id="{97094C6D-D797-F19C-F45A-BC0810CB6A4C}"/>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8663030" y="3987598"/>
            <a:ext cx="703855" cy="53669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Berlin Packaging | The World's Only Hybrid Packaging Supplier">
            <a:extLst>
              <a:ext uri="{FF2B5EF4-FFF2-40B4-BE49-F238E27FC236}">
                <a16:creationId xmlns:a16="http://schemas.microsoft.com/office/drawing/2014/main" id="{8EB658D2-C3D6-D3B8-5C77-005630653ED9}"/>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8340903" y="2856351"/>
            <a:ext cx="1168248" cy="947228"/>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descr="A close-up of a logo&#10;&#10;Description automatically generated">
            <a:extLst>
              <a:ext uri="{FF2B5EF4-FFF2-40B4-BE49-F238E27FC236}">
                <a16:creationId xmlns:a16="http://schemas.microsoft.com/office/drawing/2014/main" id="{4DC87436-F679-D4C9-81D2-BCE6A09B4575}"/>
              </a:ext>
            </a:extLst>
          </p:cNvPr>
          <p:cNvPicPr>
            <a:picLocks noChangeAspect="1"/>
          </p:cNvPicPr>
          <p:nvPr/>
        </p:nvPicPr>
        <p:blipFill>
          <a:blip r:embed="rId14">
            <a:extLst>
              <a:ext uri="{28A0092B-C50C-407E-A947-70E740481C1C}">
                <a14:useLocalDpi xmlns:a14="http://schemas.microsoft.com/office/drawing/2010/main" val="0"/>
              </a:ext>
            </a:extLst>
          </a:blip>
          <a:srcRect t="40222" b="37301"/>
          <a:stretch/>
        </p:blipFill>
        <p:spPr>
          <a:xfrm>
            <a:off x="4201900" y="5346388"/>
            <a:ext cx="2264953" cy="509089"/>
          </a:xfrm>
          <a:prstGeom prst="rect">
            <a:avLst/>
          </a:prstGeom>
        </p:spPr>
      </p:pic>
      <p:pic>
        <p:nvPicPr>
          <p:cNvPr id="10" name="Picture 9" descr="A black and white logo&#10;&#10;Description automatically generated">
            <a:extLst>
              <a:ext uri="{FF2B5EF4-FFF2-40B4-BE49-F238E27FC236}">
                <a16:creationId xmlns:a16="http://schemas.microsoft.com/office/drawing/2014/main" id="{8FDA8DD3-2052-83CE-C03C-C27506F5DA8C}"/>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335515" y="3329965"/>
            <a:ext cx="2147888" cy="639128"/>
          </a:xfrm>
          <a:prstGeom prst="rect">
            <a:avLst/>
          </a:prstGeom>
        </p:spPr>
      </p:pic>
      <p:pic>
        <p:nvPicPr>
          <p:cNvPr id="13" name="Picture 12" descr="A blue text on a black background&#10;&#10;Description automatically generated">
            <a:extLst>
              <a:ext uri="{FF2B5EF4-FFF2-40B4-BE49-F238E27FC236}">
                <a16:creationId xmlns:a16="http://schemas.microsoft.com/office/drawing/2014/main" id="{9E053919-5668-716E-9E19-01B539DBE8FD}"/>
              </a:ext>
            </a:extLst>
          </p:cNvPr>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5109033" y="3097214"/>
            <a:ext cx="1058228" cy="366713"/>
          </a:xfrm>
          <a:prstGeom prst="rect">
            <a:avLst/>
          </a:prstGeom>
        </p:spPr>
      </p:pic>
      <p:pic>
        <p:nvPicPr>
          <p:cNvPr id="15" name="Picture 14" descr="A close up of a logo&#10;&#10;Description automatically generated">
            <a:extLst>
              <a:ext uri="{FF2B5EF4-FFF2-40B4-BE49-F238E27FC236}">
                <a16:creationId xmlns:a16="http://schemas.microsoft.com/office/drawing/2014/main" id="{0C682FCE-69B5-E536-72E6-F6822DE4A69F}"/>
              </a:ext>
            </a:extLst>
          </p:cNvPr>
          <p:cNvPicPr>
            <a:picLocks noChangeAspect="1"/>
          </p:cNvPicPr>
          <p:nvPr/>
        </p:nvPicPr>
        <p:blipFill>
          <a:blip r:embed="rId17">
            <a:extLst>
              <a:ext uri="{28A0092B-C50C-407E-A947-70E740481C1C}">
                <a14:useLocalDpi xmlns:a14="http://schemas.microsoft.com/office/drawing/2010/main" val="0"/>
              </a:ext>
            </a:extLst>
          </a:blip>
          <a:stretch>
            <a:fillRect/>
          </a:stretch>
        </p:blipFill>
        <p:spPr>
          <a:xfrm>
            <a:off x="6231660" y="2629496"/>
            <a:ext cx="1621302" cy="474528"/>
          </a:xfrm>
          <a:prstGeom prst="rect">
            <a:avLst/>
          </a:prstGeom>
        </p:spPr>
      </p:pic>
      <p:pic>
        <p:nvPicPr>
          <p:cNvPr id="17" name="Picture 16" descr="A blue square with white text and red swoosh&#10;&#10;Description automatically generated">
            <a:extLst>
              <a:ext uri="{FF2B5EF4-FFF2-40B4-BE49-F238E27FC236}">
                <a16:creationId xmlns:a16="http://schemas.microsoft.com/office/drawing/2014/main" id="{BE2884CC-6E17-5479-13AF-488F98B564BA}"/>
              </a:ext>
            </a:extLst>
          </p:cNvPr>
          <p:cNvPicPr>
            <a:picLocks noChangeAspect="1"/>
          </p:cNvPicPr>
          <p:nvPr/>
        </p:nvPicPr>
        <p:blipFill>
          <a:blip r:embed="rId18">
            <a:extLst>
              <a:ext uri="{28A0092B-C50C-407E-A947-70E740481C1C}">
                <a14:useLocalDpi xmlns:a14="http://schemas.microsoft.com/office/drawing/2010/main" val="0"/>
              </a:ext>
            </a:extLst>
          </a:blip>
          <a:stretch>
            <a:fillRect/>
          </a:stretch>
        </p:blipFill>
        <p:spPr>
          <a:xfrm>
            <a:off x="8744475" y="4739410"/>
            <a:ext cx="1047750" cy="1047750"/>
          </a:xfrm>
          <a:prstGeom prst="rect">
            <a:avLst/>
          </a:prstGeom>
        </p:spPr>
      </p:pic>
      <p:pic>
        <p:nvPicPr>
          <p:cNvPr id="19" name="Picture 18" descr="A blue and white logo&#10;&#10;Description automatically generated">
            <a:extLst>
              <a:ext uri="{FF2B5EF4-FFF2-40B4-BE49-F238E27FC236}">
                <a16:creationId xmlns:a16="http://schemas.microsoft.com/office/drawing/2014/main" id="{4EE79C0E-A2DF-378B-57D5-F8F261A32A60}"/>
              </a:ext>
            </a:extLst>
          </p:cNvPr>
          <p:cNvPicPr>
            <a:picLocks noChangeAspect="1"/>
          </p:cNvPicPr>
          <p:nvPr/>
        </p:nvPicPr>
        <p:blipFill rotWithShape="1">
          <a:blip r:embed="rId19">
            <a:extLst>
              <a:ext uri="{28A0092B-C50C-407E-A947-70E740481C1C}">
                <a14:useLocalDpi xmlns:a14="http://schemas.microsoft.com/office/drawing/2010/main" val="0"/>
              </a:ext>
            </a:extLst>
          </a:blip>
          <a:srcRect l="8033" t="37692" r="12948" b="37579"/>
          <a:stretch/>
        </p:blipFill>
        <p:spPr>
          <a:xfrm>
            <a:off x="6211338" y="3584934"/>
            <a:ext cx="1479421" cy="467241"/>
          </a:xfrm>
          <a:prstGeom prst="rect">
            <a:avLst/>
          </a:prstGeom>
        </p:spPr>
      </p:pic>
      <p:pic>
        <p:nvPicPr>
          <p:cNvPr id="21" name="Picture 20" descr="A blue oval with white text&#10;&#10;Description automatically generated">
            <a:extLst>
              <a:ext uri="{FF2B5EF4-FFF2-40B4-BE49-F238E27FC236}">
                <a16:creationId xmlns:a16="http://schemas.microsoft.com/office/drawing/2014/main" id="{E3F2819B-8FA0-4FE9-B15D-08EBCAB1D2B1}"/>
              </a:ext>
            </a:extLst>
          </p:cNvPr>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708312" y="4939254"/>
            <a:ext cx="1388553" cy="762010"/>
          </a:xfrm>
          <a:prstGeom prst="rect">
            <a:avLst/>
          </a:prstGeom>
        </p:spPr>
      </p:pic>
      <p:pic>
        <p:nvPicPr>
          <p:cNvPr id="1032" name="Picture 8" descr="Packaging Equipment: Food - Pharma - Consumer Goods | R.A JONES">
            <a:extLst>
              <a:ext uri="{FF2B5EF4-FFF2-40B4-BE49-F238E27FC236}">
                <a16:creationId xmlns:a16="http://schemas.microsoft.com/office/drawing/2014/main" id="{69B081FB-36E2-A195-0D8E-8085996B62CB}"/>
              </a:ext>
            </a:extLst>
          </p:cNvPr>
          <p:cNvPicPr>
            <a:picLocks noChangeAspect="1" noChangeArrowheads="1"/>
          </p:cNvPicPr>
          <p:nvPr/>
        </p:nvPicPr>
        <p:blipFill>
          <a:blip r:embed="rId21">
            <a:extLst>
              <a:ext uri="{28A0092B-C50C-407E-A947-70E740481C1C}">
                <a14:useLocalDpi xmlns:a14="http://schemas.microsoft.com/office/drawing/2010/main" val="0"/>
              </a:ext>
            </a:extLst>
          </a:blip>
          <a:srcRect/>
          <a:stretch>
            <a:fillRect/>
          </a:stretch>
        </p:blipFill>
        <p:spPr bwMode="auto">
          <a:xfrm>
            <a:off x="2252153" y="4641867"/>
            <a:ext cx="1894457" cy="599911"/>
          </a:xfrm>
          <a:prstGeom prst="rect">
            <a:avLst/>
          </a:prstGeom>
          <a:noFill/>
          <a:extLst>
            <a:ext uri="{909E8E84-426E-40DD-AFC4-6F175D3DCCD1}">
              <a14:hiddenFill xmlns:a14="http://schemas.microsoft.com/office/drawing/2010/main">
                <a:solidFill>
                  <a:srgbClr val="FFFFFF"/>
                </a:solidFill>
              </a14:hiddenFill>
            </a:ext>
          </a:extLst>
        </p:spPr>
      </p:pic>
      <p:pic>
        <p:nvPicPr>
          <p:cNvPr id="23" name="Picture 22" descr="A logo on a black background&#10;&#10;Description automatically generated">
            <a:extLst>
              <a:ext uri="{FF2B5EF4-FFF2-40B4-BE49-F238E27FC236}">
                <a16:creationId xmlns:a16="http://schemas.microsoft.com/office/drawing/2014/main" id="{026DCBAB-47AD-53AE-0C42-BD1D44895FE2}"/>
              </a:ext>
            </a:extLst>
          </p:cNvPr>
          <p:cNvPicPr>
            <a:picLocks noChangeAspect="1"/>
          </p:cNvPicPr>
          <p:nvPr/>
        </p:nvPicPr>
        <p:blipFill>
          <a:blip r:embed="rId22">
            <a:extLst>
              <a:ext uri="{28A0092B-C50C-407E-A947-70E740481C1C}">
                <a14:useLocalDpi xmlns:a14="http://schemas.microsoft.com/office/drawing/2010/main" val="0"/>
              </a:ext>
            </a:extLst>
          </a:blip>
          <a:stretch>
            <a:fillRect/>
          </a:stretch>
        </p:blipFill>
        <p:spPr>
          <a:xfrm>
            <a:off x="3913452" y="3271663"/>
            <a:ext cx="1234276" cy="762894"/>
          </a:xfrm>
          <a:prstGeom prst="rect">
            <a:avLst/>
          </a:prstGeom>
        </p:spPr>
      </p:pic>
    </p:spTree>
    <p:extLst>
      <p:ext uri="{BB962C8B-B14F-4D97-AF65-F5344CB8AC3E}">
        <p14:creationId xmlns:p14="http://schemas.microsoft.com/office/powerpoint/2010/main" val="35875748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F0F0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Tema de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107</TotalTime>
  <Words>4183</Words>
  <Application>Microsoft Office PowerPoint</Application>
  <PresentationFormat>Personalizado</PresentationFormat>
  <Paragraphs>572</Paragraphs>
  <Slides>54</Slides>
  <Notes>12</Notes>
  <HiddenSlides>0</HiddenSlides>
  <MMClips>0</MMClips>
  <ScaleCrop>false</ScaleCrop>
  <HeadingPairs>
    <vt:vector size="8" baseType="variant">
      <vt:variant>
        <vt:lpstr>Fuentes usadas</vt:lpstr>
      </vt:variant>
      <vt:variant>
        <vt:i4>16</vt:i4>
      </vt:variant>
      <vt:variant>
        <vt:lpstr>Tema</vt:lpstr>
      </vt:variant>
      <vt:variant>
        <vt:i4>1</vt:i4>
      </vt:variant>
      <vt:variant>
        <vt:lpstr>Servidores OLE incrustados</vt:lpstr>
      </vt:variant>
      <vt:variant>
        <vt:i4>1</vt:i4>
      </vt:variant>
      <vt:variant>
        <vt:lpstr>Títulos de diapositiva</vt:lpstr>
      </vt:variant>
      <vt:variant>
        <vt:i4>54</vt:i4>
      </vt:variant>
    </vt:vector>
  </HeadingPairs>
  <TitlesOfParts>
    <vt:vector size="72" baseType="lpstr">
      <vt:lpstr>Aptos</vt:lpstr>
      <vt:lpstr>Arial</vt:lpstr>
      <vt:lpstr>Arial MT</vt:lpstr>
      <vt:lpstr>Calibri</vt:lpstr>
      <vt:lpstr>Courier New</vt:lpstr>
      <vt:lpstr>Helvetica</vt:lpstr>
      <vt:lpstr>Montserrat</vt:lpstr>
      <vt:lpstr>Oswald</vt:lpstr>
      <vt:lpstr>Oswald SemiBold</vt:lpstr>
      <vt:lpstr>proxima-nova</vt:lpstr>
      <vt:lpstr>Segoe UI</vt:lpstr>
      <vt:lpstr>Söhne</vt:lpstr>
      <vt:lpstr>Tahoma</vt:lpstr>
      <vt:lpstr>Times New Roman</vt:lpstr>
      <vt:lpstr>Trebuchet MS</vt:lpstr>
      <vt:lpstr>Wingdings</vt:lpstr>
      <vt:lpstr>Office Theme</vt:lpstr>
      <vt:lpstr>Worksheet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FM-C Filling Valve Key Improvement</vt:lpstr>
      <vt:lpstr>FM-C Filling Valve Key Improvement</vt:lpstr>
      <vt:lpstr>Selecta BV Filling Valve Key Improvement</vt:lpstr>
      <vt:lpstr>Selecta BV Filling Valve Key Improvement</vt:lpstr>
      <vt:lpstr>Valve for Europa WM RFE long life</vt:lpstr>
      <vt:lpstr>Eurostar 2000 Filling Valve Key Improvement</vt:lpstr>
      <vt:lpstr>Rubber Pressurisation Valves VE</vt:lpstr>
      <vt:lpstr>Super High Flow (SHF) Internal Part of Filling Valve</vt:lpstr>
      <vt:lpstr>New Channel for Caps, Ultra Clean</vt:lpstr>
      <vt:lpstr>Change Format Body Glass Filler Key Improvement</vt:lpstr>
      <vt:lpstr>Change Format Body Glass Filler Key Improvement</vt:lpstr>
      <vt:lpstr>Change Format Body &amp; Neck cans Filler Key Improvement</vt:lpstr>
      <vt:lpstr>Change Format Body &amp; Neck cans Filler Key Improvement</vt:lpstr>
      <vt:lpstr>Change Format Body &amp; Neck PET Filler Key Improvement</vt:lpstr>
      <vt:lpstr>Change Format Body &amp; Neck PET Filler Key Improvement</vt:lpstr>
      <vt:lpstr>Starcans 2000 lift cylinder cans lubricated wit water instead oil</vt:lpstr>
      <vt:lpstr>Starcans Lift Cylinder Airless Drive</vt:lpstr>
      <vt:lpstr>Beer Separator System whit dry Vacuum Pump</vt:lpstr>
      <vt:lpstr>Progressive Jetter for Beer production</vt:lpstr>
      <vt:lpstr>New Ultraclean Capping Machine</vt:lpstr>
      <vt:lpstr>INTERNATIONAL DELIVERIES</vt:lpstr>
      <vt:lpstr>Presentación de PowerPoint</vt:lpstr>
      <vt:lpstr>RSS MACLIN</vt:lpstr>
      <vt:lpstr>About Us</vt:lpstr>
      <vt:lpstr>Our Core Values</vt:lpstr>
      <vt:lpstr>Problem Solving Approach</vt:lpstr>
      <vt:lpstr>Our Services</vt:lpstr>
      <vt:lpstr>Seamer Audits &amp; Repairs</vt:lpstr>
      <vt:lpstr>Filler Audits &amp; Repairs</vt:lpstr>
      <vt:lpstr>Preventative Maintenance Program</vt:lpstr>
      <vt:lpstr>Preventative Maintenance Program</vt:lpstr>
      <vt:lpstr>Overhauls and Swap Programs</vt:lpstr>
      <vt:lpstr>Overhauls and Swap Programs</vt:lpstr>
      <vt:lpstr>Training-In our Shop or your Facility</vt:lpstr>
      <vt:lpstr>Emergency Field Services</vt:lpstr>
      <vt:lpstr>Packaging Engineering Solutions</vt:lpstr>
      <vt:lpstr>Contract Project Management</vt:lpstr>
      <vt:lpstr>Product Procurement</vt:lpstr>
      <vt:lpstr>Competence Evaluations</vt:lpstr>
      <vt:lpstr>Tools For improved Setup and Quicker Changeovers</vt:lpstr>
      <vt:lpstr>Servicing the Consumer Packaged Good Industry</vt:lpstr>
      <vt:lpstr>Industry Recognition</vt:lpstr>
      <vt:lpstr>Trusted Partners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Microsoft PowerPoint - Presentation_Sidemac_7_1_eng</dc:title>
  <dc:creator>Gianluca Testi</dc:creator>
  <cp:lastModifiedBy>Industrias Godoy</cp:lastModifiedBy>
  <cp:revision>1</cp:revision>
  <dcterms:created xsi:type="dcterms:W3CDTF">2025-01-29T03:44:55Z</dcterms:created>
  <dcterms:modified xsi:type="dcterms:W3CDTF">2025-02-08T18:04:22Z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2024-12-09T00:00:00Z</vt:filetime>
  </property>
  <property fmtid="{D5CDD505-2E9C-101B-9397-08002B2CF9AE}" pid="3" name="LastSaved">
    <vt:filetime>2025-01-29T00:00:00Z</vt:filetime>
  </property>
  <property fmtid="{D5CDD505-2E9C-101B-9397-08002B2CF9AE}" pid="4" name="Producer">
    <vt:lpwstr>Microsoft: Print To PDF</vt:lpwstr>
  </property>
</Properties>
</file>